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VY_32_INOVACE_16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Dinosaurus - odčítání jednotek s přechodem desítky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30.05.2012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5D2332B-0250-41AB-8CF7-0A985A4850FF}" type="presOf" srcId="{7E46725E-13A1-4082-A664-334D30DB29F8}" destId="{307B873D-D319-40E7-AEA8-EAE5900FADE7}" srcOrd="1" destOrd="0" presId="urn:microsoft.com/office/officeart/2005/8/layout/target3"/>
    <dgm:cxn modelId="{7C63D264-386C-4024-8B5A-0612245E2259}" type="presOf" srcId="{D8197B8C-B260-4A16-BDF4-0947B075E274}" destId="{25B08C86-7E15-44DC-BE7F-FFB55DD49D12}" srcOrd="0" destOrd="0" presId="urn:microsoft.com/office/officeart/2005/8/layout/target3"/>
    <dgm:cxn modelId="{98562732-CECF-4106-A591-EC2CBAD0E8ED}" type="presOf" srcId="{6F0626F1-15CA-49C8-B81F-B6D7E87A87F7}" destId="{E7AA458F-2838-4E86-A843-E9E7E72F0C66}" srcOrd="1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E0754F1-63EB-4F96-9D7B-ED3BBF409B69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FB4AE0-29BD-41C8-84AD-4F2B5C48CCDD}" type="presOf" srcId="{B651F6E3-6281-48DB-9319-2AEAFDAE7572}" destId="{6BB5E863-4638-4E1D-BFDE-399D028AC4ED}" srcOrd="1" destOrd="0" presId="urn:microsoft.com/office/officeart/2005/8/layout/target3"/>
    <dgm:cxn modelId="{C83D12B5-6921-4383-8BA2-B8031D3FCBD9}" type="presOf" srcId="{D1D4F407-5343-4D3F-B5B9-D407B03CAEB4}" destId="{AED2198E-93D5-4001-81B4-73124B309672}" srcOrd="1" destOrd="0" presId="urn:microsoft.com/office/officeart/2005/8/layout/target3"/>
    <dgm:cxn modelId="{4C831BF9-8EEE-47F2-BC64-91CCED5777FE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494ED21-F915-4414-8051-6DBDC2703756}" type="presOf" srcId="{7E46725E-13A1-4082-A664-334D30DB29F8}" destId="{B7050CC9-0FC3-4C26-923E-C583681B813F}" srcOrd="0" destOrd="0" presId="urn:microsoft.com/office/officeart/2005/8/layout/target3"/>
    <dgm:cxn modelId="{AFA820A0-A733-45D2-BB77-A0F8455CB9E0}" type="presOf" srcId="{6F0626F1-15CA-49C8-B81F-B6D7E87A87F7}" destId="{3F28FED3-D868-404F-A6DC-8E84E4FB3EF8}" srcOrd="0" destOrd="0" presId="urn:microsoft.com/office/officeart/2005/8/layout/target3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3D26EE50-8E9F-4BE1-ADDD-D29FEAF48F84}" type="presOf" srcId="{D1B46980-6531-4606-95E6-44980827E919}" destId="{6140AFEC-043D-4C43-A2F9-D0F5331DF3A3}" srcOrd="0" destOrd="0" presId="urn:microsoft.com/office/officeart/2005/8/layout/target3"/>
    <dgm:cxn modelId="{E89CE619-9BB8-4B0B-9581-AD3ACDC10EB4}" type="presOf" srcId="{D8197B8C-B260-4A16-BDF4-0947B075E274}" destId="{5A5FFA88-C948-4069-8E93-59FA12366E83}" srcOrd="1" destOrd="0" presId="urn:microsoft.com/office/officeart/2005/8/layout/target3"/>
    <dgm:cxn modelId="{3FD6D796-EE13-4EB8-AFC5-ABD9EF357688}" type="presOf" srcId="{4C35D32F-0EAB-4CD7-82EE-45574DC2A586}" destId="{890E4F0B-2866-4A3F-A3C7-2A14B1797930}" srcOrd="1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67FED9B5-7E3E-4404-ABDB-9F78A759D318}" type="presOf" srcId="{D1D4F407-5343-4D3F-B5B9-D407B03CAEB4}" destId="{D005CE8C-CC26-4C3E-AC11-E15060ECD759}" srcOrd="0" destOrd="0" presId="urn:microsoft.com/office/officeart/2005/8/layout/target3"/>
    <dgm:cxn modelId="{463D27F9-FFED-47CB-B849-E67F49576E37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78731E3-900C-4D03-B77E-7C2580B63F24}" type="presOf" srcId="{4C35D32F-0EAB-4CD7-82EE-45574DC2A586}" destId="{8BEBB6EC-1DAA-4CAC-8A25-BC0FCBD5DBD5}" srcOrd="0" destOrd="0" presId="urn:microsoft.com/office/officeart/2005/8/layout/target3"/>
    <dgm:cxn modelId="{FD2C2988-9526-4889-8879-A205A218E0F7}" type="presParOf" srcId="{333A1088-737F-45CB-B68E-254E46348037}" destId="{F5ABB229-8D3B-4694-996A-96F23CF14429}" srcOrd="0" destOrd="0" presId="urn:microsoft.com/office/officeart/2005/8/layout/target3"/>
    <dgm:cxn modelId="{615127A3-C959-498E-9275-77FEC7643CF7}" type="presParOf" srcId="{333A1088-737F-45CB-B68E-254E46348037}" destId="{F41139FD-01EE-4571-8B17-4FB00FC51163}" srcOrd="1" destOrd="0" presId="urn:microsoft.com/office/officeart/2005/8/layout/target3"/>
    <dgm:cxn modelId="{9A2D371C-F5D8-4A00-9889-DE7235A69A7C}" type="presParOf" srcId="{333A1088-737F-45CB-B68E-254E46348037}" destId="{D005CE8C-CC26-4C3E-AC11-E15060ECD759}" srcOrd="2" destOrd="0" presId="urn:microsoft.com/office/officeart/2005/8/layout/target3"/>
    <dgm:cxn modelId="{649C5361-A54A-4DE5-9175-C83958150F50}" type="presParOf" srcId="{333A1088-737F-45CB-B68E-254E46348037}" destId="{2C702D82-9B77-49B7-9568-BB8EB47C3372}" srcOrd="3" destOrd="0" presId="urn:microsoft.com/office/officeart/2005/8/layout/target3"/>
    <dgm:cxn modelId="{929B84C1-AC03-4848-8E5F-25B1FDD9BE42}" type="presParOf" srcId="{333A1088-737F-45CB-B68E-254E46348037}" destId="{A52A0455-90FF-4808-ABD0-F02540D31D5A}" srcOrd="4" destOrd="0" presId="urn:microsoft.com/office/officeart/2005/8/layout/target3"/>
    <dgm:cxn modelId="{AEE5FC32-57F4-4563-A23E-F53C647D6B96}" type="presParOf" srcId="{333A1088-737F-45CB-B68E-254E46348037}" destId="{6140AFEC-043D-4C43-A2F9-D0F5331DF3A3}" srcOrd="5" destOrd="0" presId="urn:microsoft.com/office/officeart/2005/8/layout/target3"/>
    <dgm:cxn modelId="{B5148B21-6041-4413-9C8E-524CC3C46679}" type="presParOf" srcId="{333A1088-737F-45CB-B68E-254E46348037}" destId="{9358AC05-5D7D-4327-9F80-1AD486AEA664}" srcOrd="6" destOrd="0" presId="urn:microsoft.com/office/officeart/2005/8/layout/target3"/>
    <dgm:cxn modelId="{99C6D068-3A72-4BF6-B198-05C7757D87A2}" type="presParOf" srcId="{333A1088-737F-45CB-B68E-254E46348037}" destId="{313FC574-E1CD-4FB4-B054-0B805CE0447D}" srcOrd="7" destOrd="0" presId="urn:microsoft.com/office/officeart/2005/8/layout/target3"/>
    <dgm:cxn modelId="{248B85FD-9075-47EA-A6CD-E1F01A03972A}" type="presParOf" srcId="{333A1088-737F-45CB-B68E-254E46348037}" destId="{619D679B-A015-4ECF-8348-D1034C574F40}" srcOrd="8" destOrd="0" presId="urn:microsoft.com/office/officeart/2005/8/layout/target3"/>
    <dgm:cxn modelId="{4237DB69-CBB6-4EE7-8715-FFDD14B25D91}" type="presParOf" srcId="{333A1088-737F-45CB-B68E-254E46348037}" destId="{322283A8-4A27-4CDA-BAE3-F381106A9174}" srcOrd="9" destOrd="0" presId="urn:microsoft.com/office/officeart/2005/8/layout/target3"/>
    <dgm:cxn modelId="{4B357886-5492-4F49-848E-204D8F7BC3D2}" type="presParOf" srcId="{333A1088-737F-45CB-B68E-254E46348037}" destId="{FFC9F71D-1B4F-4AD9-A4A6-86ADEFC8AF5C}" srcOrd="10" destOrd="0" presId="urn:microsoft.com/office/officeart/2005/8/layout/target3"/>
    <dgm:cxn modelId="{2D4735D2-A7C0-451E-AEFD-57C9B04D3FBC}" type="presParOf" srcId="{333A1088-737F-45CB-B68E-254E46348037}" destId="{25B08C86-7E15-44DC-BE7F-FFB55DD49D12}" srcOrd="11" destOrd="0" presId="urn:microsoft.com/office/officeart/2005/8/layout/target3"/>
    <dgm:cxn modelId="{D614D7DF-509F-4C3E-9AC9-D658ACB5BD71}" type="presParOf" srcId="{333A1088-737F-45CB-B68E-254E46348037}" destId="{76644BE8-9D7C-4C09-B250-3D10AF48CBB7}" srcOrd="12" destOrd="0" presId="urn:microsoft.com/office/officeart/2005/8/layout/target3"/>
    <dgm:cxn modelId="{ED42A4F8-F78B-4988-81B2-3F0DC5D309A6}" type="presParOf" srcId="{333A1088-737F-45CB-B68E-254E46348037}" destId="{EE85B701-7295-41C0-BA7A-34D3756A2AE6}" srcOrd="13" destOrd="0" presId="urn:microsoft.com/office/officeart/2005/8/layout/target3"/>
    <dgm:cxn modelId="{77A5C883-B3CD-4C2E-824E-50CAB567ACC7}" type="presParOf" srcId="{333A1088-737F-45CB-B68E-254E46348037}" destId="{8BEBB6EC-1DAA-4CAC-8A25-BC0FCBD5DBD5}" srcOrd="14" destOrd="0" presId="urn:microsoft.com/office/officeart/2005/8/layout/target3"/>
    <dgm:cxn modelId="{554CBC78-FC6C-4693-8C8D-C4111CAFE56D}" type="presParOf" srcId="{333A1088-737F-45CB-B68E-254E46348037}" destId="{41CA92B1-2F09-48D8-ACE4-465CAF918C2C}" srcOrd="15" destOrd="0" presId="urn:microsoft.com/office/officeart/2005/8/layout/target3"/>
    <dgm:cxn modelId="{39A40D08-7469-4064-9873-70438FBE2718}" type="presParOf" srcId="{333A1088-737F-45CB-B68E-254E46348037}" destId="{44810F33-5078-4AE9-9C7C-25A884644228}" srcOrd="16" destOrd="0" presId="urn:microsoft.com/office/officeart/2005/8/layout/target3"/>
    <dgm:cxn modelId="{1A8DA9C9-C9CA-44A8-8475-2AA72127D473}" type="presParOf" srcId="{333A1088-737F-45CB-B68E-254E46348037}" destId="{B7050CC9-0FC3-4C26-923E-C583681B813F}" srcOrd="17" destOrd="0" presId="urn:microsoft.com/office/officeart/2005/8/layout/target3"/>
    <dgm:cxn modelId="{E8DFE03D-82C7-44BE-A85B-5D06C06965DF}" type="presParOf" srcId="{333A1088-737F-45CB-B68E-254E46348037}" destId="{FAB7270F-BD54-4209-A1BF-86DD19A2869E}" srcOrd="18" destOrd="0" presId="urn:microsoft.com/office/officeart/2005/8/layout/target3"/>
    <dgm:cxn modelId="{530F641F-749C-4958-A636-595BEE0E9A0F}" type="presParOf" srcId="{333A1088-737F-45CB-B68E-254E46348037}" destId="{F6A3497E-3B06-4E8A-81CF-A3F38E3BB429}" srcOrd="19" destOrd="0" presId="urn:microsoft.com/office/officeart/2005/8/layout/target3"/>
    <dgm:cxn modelId="{DF53879B-AE77-464A-B87C-E54E869F14F6}" type="presParOf" srcId="{333A1088-737F-45CB-B68E-254E46348037}" destId="{3F28FED3-D868-404F-A6DC-8E84E4FB3EF8}" srcOrd="20" destOrd="0" presId="urn:microsoft.com/office/officeart/2005/8/layout/target3"/>
    <dgm:cxn modelId="{D21C70D1-AC76-4D0A-A0BD-463E31B9006D}" type="presParOf" srcId="{333A1088-737F-45CB-B68E-254E46348037}" destId="{AED2198E-93D5-4001-81B4-73124B309672}" srcOrd="21" destOrd="0" presId="urn:microsoft.com/office/officeart/2005/8/layout/target3"/>
    <dgm:cxn modelId="{DF54F850-69A5-4241-8743-EC9E5C01D1CC}" type="presParOf" srcId="{333A1088-737F-45CB-B68E-254E46348037}" destId="{2BE915AB-18AA-4053-B92C-3BFC9ED204BB}" srcOrd="22" destOrd="0" presId="urn:microsoft.com/office/officeart/2005/8/layout/target3"/>
    <dgm:cxn modelId="{1EE8925B-53B6-4119-A3AC-EA332B00E234}" type="presParOf" srcId="{333A1088-737F-45CB-B68E-254E46348037}" destId="{6BB5E863-4638-4E1D-BFDE-399D028AC4ED}" srcOrd="23" destOrd="0" presId="urn:microsoft.com/office/officeart/2005/8/layout/target3"/>
    <dgm:cxn modelId="{5B647D5F-B5CA-4AB3-9CD3-36F90FCA4C14}" type="presParOf" srcId="{333A1088-737F-45CB-B68E-254E46348037}" destId="{5A5FFA88-C948-4069-8E93-59FA12366E83}" srcOrd="24" destOrd="0" presId="urn:microsoft.com/office/officeart/2005/8/layout/target3"/>
    <dgm:cxn modelId="{5F512118-199F-42AF-90D5-F473FC4F5889}" type="presParOf" srcId="{333A1088-737F-45CB-B68E-254E46348037}" destId="{890E4F0B-2866-4A3F-A3C7-2A14B1797930}" srcOrd="25" destOrd="0" presId="urn:microsoft.com/office/officeart/2005/8/layout/target3"/>
    <dgm:cxn modelId="{2327A7CD-A444-44CF-875D-AA1B1BB51BC2}" type="presParOf" srcId="{333A1088-737F-45CB-B68E-254E46348037}" destId="{307B873D-D319-40E7-AEA8-EAE5900FADE7}" srcOrd="26" destOrd="0" presId="urn:microsoft.com/office/officeart/2005/8/layout/target3"/>
    <dgm:cxn modelId="{AD72AF85-05A3-47BF-9735-8AF65A3A77D5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VY_32_INOVACE_16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Dinosaurus - odčítání jednotek s přechodem desítky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30.05.2012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83523-A905-433C-9B3D-BC0F9B1BBFE5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8FDA5-9DA0-4990-8B33-2E067D8A0B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3792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83523-A905-433C-9B3D-BC0F9B1BBFE5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8FDA5-9DA0-4990-8B33-2E067D8A0B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91918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83523-A905-433C-9B3D-BC0F9B1BBFE5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8FDA5-9DA0-4990-8B33-2E067D8A0B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18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83523-A905-433C-9B3D-BC0F9B1BBFE5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8FDA5-9DA0-4990-8B33-2E067D8A0B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59275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83523-A905-433C-9B3D-BC0F9B1BBFE5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8FDA5-9DA0-4990-8B33-2E067D8A0B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7048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83523-A905-433C-9B3D-BC0F9B1BBFE5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8FDA5-9DA0-4990-8B33-2E067D8A0B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74186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83523-A905-433C-9B3D-BC0F9B1BBFE5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8FDA5-9DA0-4990-8B33-2E067D8A0B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0350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83523-A905-433C-9B3D-BC0F9B1BBFE5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8FDA5-9DA0-4990-8B33-2E067D8A0B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3146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83523-A905-433C-9B3D-BC0F9B1BBFE5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8FDA5-9DA0-4990-8B33-2E067D8A0B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94426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83523-A905-433C-9B3D-BC0F9B1BBFE5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8FDA5-9DA0-4990-8B33-2E067D8A0B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20803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83523-A905-433C-9B3D-BC0F9B1BBFE5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8FDA5-9DA0-4990-8B33-2E067D8A0B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7571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883523-A905-433C-9B3D-BC0F9B1BBFE5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B8FDA5-9DA0-4990-8B33-2E067D8A0B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1915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zlata černá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3802273561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48100356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Dinosaurus - odčítání jednotek       s přechodem desítky</a:t>
            </a:r>
            <a:endParaRPr lang="cs-CZ" sz="44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odčítání.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dčítání.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určena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 procvičování odčítání jednotek                       s přechodem desítky.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odčítání. Žáci se aktivně podíleli na úkolu a dále vymýšleli další různé příklady. Na konci hodiny jsem každému pracovní list vytiskla a žáci samostatně počítali a vybarvili dinosaura.                     Správnost výpočtů jsme ověřili na tabuli.</a:t>
            </a:r>
          </a:p>
        </p:txBody>
      </p:sp>
    </p:spTree>
    <p:extLst>
      <p:ext uri="{BB962C8B-B14F-4D97-AF65-F5344CB8AC3E}">
        <p14:creationId xmlns:p14="http://schemas.microsoft.com/office/powerpoint/2010/main" val="2785125157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60648"/>
            <a:ext cx="8832564" cy="6215268"/>
          </a:xfrm>
        </p:spPr>
      </p:pic>
    </p:spTree>
    <p:extLst>
      <p:ext uri="{BB962C8B-B14F-4D97-AF65-F5344CB8AC3E}">
        <p14:creationId xmlns:p14="http://schemas.microsoft.com/office/powerpoint/2010/main" val="1743184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32656"/>
            <a:ext cx="8616540" cy="6063257"/>
          </a:xfrm>
        </p:spPr>
      </p:pic>
    </p:spTree>
    <p:extLst>
      <p:ext uri="{BB962C8B-B14F-4D97-AF65-F5344CB8AC3E}">
        <p14:creationId xmlns:p14="http://schemas.microsoft.com/office/powerpoint/2010/main" val="1644634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156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</vt:lpstr>
      <vt:lpstr>Dinosaurus - odčítání jednotek       s přechodem desítky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Autorem materiálu a všech jeho částí, není-li uvedeno jinak, je zlata černá</dc:title>
  <dc:creator>Uzivatel</dc:creator>
  <cp:lastModifiedBy>Uzivatel</cp:lastModifiedBy>
  <cp:revision>6</cp:revision>
  <dcterms:created xsi:type="dcterms:W3CDTF">2012-08-04T21:02:09Z</dcterms:created>
  <dcterms:modified xsi:type="dcterms:W3CDTF">2012-08-24T12:21:25Z</dcterms:modified>
</cp:coreProperties>
</file>