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VY_32_INOVACE_18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Srdíčka - sčítání pod sebe s přechodem desítky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06.06.2012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A07E90-083F-408C-B275-00587578AC10}" type="presOf" srcId="{6F0626F1-15CA-49C8-B81F-B6D7E87A87F7}" destId="{3F28FED3-D868-404F-A6DC-8E84E4FB3EF8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EDDA3B76-43E7-4A3E-989F-36E3E07FBB7C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09F7048-E817-4170-BE24-4B374CD4418D}" type="presOf" srcId="{B651F6E3-6281-48DB-9319-2AEAFDAE7572}" destId="{6BB5E863-4638-4E1D-BFDE-399D028AC4ED}" srcOrd="1" destOrd="0" presId="urn:microsoft.com/office/officeart/2005/8/layout/target3"/>
    <dgm:cxn modelId="{9DA064C5-1CA5-440B-A920-5F7FC6052F3A}" type="presOf" srcId="{7E46725E-13A1-4082-A664-334D30DB29F8}" destId="{307B873D-D319-40E7-AEA8-EAE5900FADE7}" srcOrd="1" destOrd="0" presId="urn:microsoft.com/office/officeart/2005/8/layout/target3"/>
    <dgm:cxn modelId="{47B1E8F1-E962-4756-A320-2253B338C833}" type="presOf" srcId="{D8197B8C-B260-4A16-BDF4-0947B075E274}" destId="{25B08C86-7E15-44DC-BE7F-FFB55DD49D12}" srcOrd="0" destOrd="0" presId="urn:microsoft.com/office/officeart/2005/8/layout/target3"/>
    <dgm:cxn modelId="{BBFFBBB9-A7F6-48DD-A181-C3124429FB61}" type="presOf" srcId="{D1D4F407-5343-4D3F-B5B9-D407B03CAEB4}" destId="{D005CE8C-CC26-4C3E-AC11-E15060ECD759}" srcOrd="0" destOrd="0" presId="urn:microsoft.com/office/officeart/2005/8/layout/target3"/>
    <dgm:cxn modelId="{BB47DE14-493E-4129-A8AF-6DB3852B465F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48BB333-08C1-4AC4-8B40-F2914FD5BF1C}" type="presOf" srcId="{B651F6E3-6281-48DB-9319-2AEAFDAE7572}" destId="{619D679B-A015-4ECF-8348-D1034C574F40}" srcOrd="0" destOrd="0" presId="urn:microsoft.com/office/officeart/2005/8/layout/target3"/>
    <dgm:cxn modelId="{544C2E84-6FE5-43FD-9D02-CF4DDD6B314F}" type="presOf" srcId="{4C35D32F-0EAB-4CD7-82EE-45574DC2A586}" destId="{890E4F0B-2866-4A3F-A3C7-2A14B1797930}" srcOrd="1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1EED29B2-84E3-4BA8-BDC7-31F0010D2B7D}" type="presOf" srcId="{D1D4F407-5343-4D3F-B5B9-D407B03CAEB4}" destId="{AED2198E-93D5-4001-81B4-73124B309672}" srcOrd="1" destOrd="0" presId="urn:microsoft.com/office/officeart/2005/8/layout/target3"/>
    <dgm:cxn modelId="{67EE7657-7DEB-4F39-9809-CAEAEAA3F91E}" type="presOf" srcId="{D1B46980-6531-4606-95E6-44980827E919}" destId="{2BE915AB-18AA-4053-B92C-3BFC9ED204BB}" srcOrd="1" destOrd="0" presId="urn:microsoft.com/office/officeart/2005/8/layout/target3"/>
    <dgm:cxn modelId="{E6EF6698-CDE9-4C8B-98E9-E578F14A4EB3}" type="presOf" srcId="{6F0626F1-15CA-49C8-B81F-B6D7E87A87F7}" destId="{E7AA458F-2838-4E86-A843-E9E7E72F0C66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3A8E16-1447-469B-8972-6BC5DBC98729}" type="presOf" srcId="{D1B46980-6531-4606-95E6-44980827E919}" destId="{6140AFEC-043D-4C43-A2F9-D0F5331DF3A3}" srcOrd="0" destOrd="0" presId="urn:microsoft.com/office/officeart/2005/8/layout/target3"/>
    <dgm:cxn modelId="{D1C2C2FB-D7B7-41F9-9A0D-70095215FB3D}" type="presOf" srcId="{7E46725E-13A1-4082-A664-334D30DB29F8}" destId="{B7050CC9-0FC3-4C26-923E-C583681B813F}" srcOrd="0" destOrd="0" presId="urn:microsoft.com/office/officeart/2005/8/layout/target3"/>
    <dgm:cxn modelId="{70C374D5-8C1B-4CDE-854F-CCD0D36DBAFC}" type="presOf" srcId="{D8197B8C-B260-4A16-BDF4-0947B075E274}" destId="{5A5FFA88-C948-4069-8E93-59FA12366E83}" srcOrd="1" destOrd="0" presId="urn:microsoft.com/office/officeart/2005/8/layout/target3"/>
    <dgm:cxn modelId="{C04C586A-703D-4743-9D07-38CE034D007C}" type="presParOf" srcId="{333A1088-737F-45CB-B68E-254E46348037}" destId="{F5ABB229-8D3B-4694-996A-96F23CF14429}" srcOrd="0" destOrd="0" presId="urn:microsoft.com/office/officeart/2005/8/layout/target3"/>
    <dgm:cxn modelId="{633BDC07-C92B-4D5B-9951-294108140405}" type="presParOf" srcId="{333A1088-737F-45CB-B68E-254E46348037}" destId="{F41139FD-01EE-4571-8B17-4FB00FC51163}" srcOrd="1" destOrd="0" presId="urn:microsoft.com/office/officeart/2005/8/layout/target3"/>
    <dgm:cxn modelId="{5A3A0AEB-E9AA-4789-AB30-AA888BBA3BF5}" type="presParOf" srcId="{333A1088-737F-45CB-B68E-254E46348037}" destId="{D005CE8C-CC26-4C3E-AC11-E15060ECD759}" srcOrd="2" destOrd="0" presId="urn:microsoft.com/office/officeart/2005/8/layout/target3"/>
    <dgm:cxn modelId="{6444E3B2-B0CF-4C17-88DA-3AB4C5CF6D8A}" type="presParOf" srcId="{333A1088-737F-45CB-B68E-254E46348037}" destId="{2C702D82-9B77-49B7-9568-BB8EB47C3372}" srcOrd="3" destOrd="0" presId="urn:microsoft.com/office/officeart/2005/8/layout/target3"/>
    <dgm:cxn modelId="{5EFC5317-943A-4DE9-B4E2-DF8F227F76F7}" type="presParOf" srcId="{333A1088-737F-45CB-B68E-254E46348037}" destId="{A52A0455-90FF-4808-ABD0-F02540D31D5A}" srcOrd="4" destOrd="0" presId="urn:microsoft.com/office/officeart/2005/8/layout/target3"/>
    <dgm:cxn modelId="{1079E31E-6128-4FD3-91FF-3FAC9321465C}" type="presParOf" srcId="{333A1088-737F-45CB-B68E-254E46348037}" destId="{6140AFEC-043D-4C43-A2F9-D0F5331DF3A3}" srcOrd="5" destOrd="0" presId="urn:microsoft.com/office/officeart/2005/8/layout/target3"/>
    <dgm:cxn modelId="{0D4F9653-FB30-4BC8-B03A-4E556E46C9A2}" type="presParOf" srcId="{333A1088-737F-45CB-B68E-254E46348037}" destId="{9358AC05-5D7D-4327-9F80-1AD486AEA664}" srcOrd="6" destOrd="0" presId="urn:microsoft.com/office/officeart/2005/8/layout/target3"/>
    <dgm:cxn modelId="{340A6E68-EC9C-4132-B46F-D766235FD53C}" type="presParOf" srcId="{333A1088-737F-45CB-B68E-254E46348037}" destId="{313FC574-E1CD-4FB4-B054-0B805CE0447D}" srcOrd="7" destOrd="0" presId="urn:microsoft.com/office/officeart/2005/8/layout/target3"/>
    <dgm:cxn modelId="{71286C36-1F02-4786-8965-18A0B3BA2AF8}" type="presParOf" srcId="{333A1088-737F-45CB-B68E-254E46348037}" destId="{619D679B-A015-4ECF-8348-D1034C574F40}" srcOrd="8" destOrd="0" presId="urn:microsoft.com/office/officeart/2005/8/layout/target3"/>
    <dgm:cxn modelId="{4F5EEF2A-4EB8-4FA1-83ED-9EFF2DB19AC6}" type="presParOf" srcId="{333A1088-737F-45CB-B68E-254E46348037}" destId="{322283A8-4A27-4CDA-BAE3-F381106A9174}" srcOrd="9" destOrd="0" presId="urn:microsoft.com/office/officeart/2005/8/layout/target3"/>
    <dgm:cxn modelId="{BB28E260-C9D3-48D8-A4F8-D22BF8B73B4D}" type="presParOf" srcId="{333A1088-737F-45CB-B68E-254E46348037}" destId="{FFC9F71D-1B4F-4AD9-A4A6-86ADEFC8AF5C}" srcOrd="10" destOrd="0" presId="urn:microsoft.com/office/officeart/2005/8/layout/target3"/>
    <dgm:cxn modelId="{CC459D0B-4198-49DB-895F-86EAFE8C4951}" type="presParOf" srcId="{333A1088-737F-45CB-B68E-254E46348037}" destId="{25B08C86-7E15-44DC-BE7F-FFB55DD49D12}" srcOrd="11" destOrd="0" presId="urn:microsoft.com/office/officeart/2005/8/layout/target3"/>
    <dgm:cxn modelId="{B4AEBA89-26DC-43B3-905C-F22CFE770ECB}" type="presParOf" srcId="{333A1088-737F-45CB-B68E-254E46348037}" destId="{76644BE8-9D7C-4C09-B250-3D10AF48CBB7}" srcOrd="12" destOrd="0" presId="urn:microsoft.com/office/officeart/2005/8/layout/target3"/>
    <dgm:cxn modelId="{53291EC1-08A6-4E70-B6AC-38824DF940F9}" type="presParOf" srcId="{333A1088-737F-45CB-B68E-254E46348037}" destId="{EE85B701-7295-41C0-BA7A-34D3756A2AE6}" srcOrd="13" destOrd="0" presId="urn:microsoft.com/office/officeart/2005/8/layout/target3"/>
    <dgm:cxn modelId="{D2DDBDF5-223F-4579-B9B9-85648DAE6AC7}" type="presParOf" srcId="{333A1088-737F-45CB-B68E-254E46348037}" destId="{8BEBB6EC-1DAA-4CAC-8A25-BC0FCBD5DBD5}" srcOrd="14" destOrd="0" presId="urn:microsoft.com/office/officeart/2005/8/layout/target3"/>
    <dgm:cxn modelId="{A9B5D099-24A2-4B06-AF39-53558D7F385B}" type="presParOf" srcId="{333A1088-737F-45CB-B68E-254E46348037}" destId="{41CA92B1-2F09-48D8-ACE4-465CAF918C2C}" srcOrd="15" destOrd="0" presId="urn:microsoft.com/office/officeart/2005/8/layout/target3"/>
    <dgm:cxn modelId="{A952F692-ACBE-4338-96AE-9D059FBCAF88}" type="presParOf" srcId="{333A1088-737F-45CB-B68E-254E46348037}" destId="{44810F33-5078-4AE9-9C7C-25A884644228}" srcOrd="16" destOrd="0" presId="urn:microsoft.com/office/officeart/2005/8/layout/target3"/>
    <dgm:cxn modelId="{1D80F99A-309E-461D-A3D1-218FCF123A92}" type="presParOf" srcId="{333A1088-737F-45CB-B68E-254E46348037}" destId="{B7050CC9-0FC3-4C26-923E-C583681B813F}" srcOrd="17" destOrd="0" presId="urn:microsoft.com/office/officeart/2005/8/layout/target3"/>
    <dgm:cxn modelId="{BCCDCD30-6D53-4700-9D1D-AC8585965E23}" type="presParOf" srcId="{333A1088-737F-45CB-B68E-254E46348037}" destId="{FAB7270F-BD54-4209-A1BF-86DD19A2869E}" srcOrd="18" destOrd="0" presId="urn:microsoft.com/office/officeart/2005/8/layout/target3"/>
    <dgm:cxn modelId="{5222E982-80D2-4960-A8A3-BBCE9082076B}" type="presParOf" srcId="{333A1088-737F-45CB-B68E-254E46348037}" destId="{F6A3497E-3B06-4E8A-81CF-A3F38E3BB429}" srcOrd="19" destOrd="0" presId="urn:microsoft.com/office/officeart/2005/8/layout/target3"/>
    <dgm:cxn modelId="{26053203-78B6-4092-8119-3E563CA9CFAC}" type="presParOf" srcId="{333A1088-737F-45CB-B68E-254E46348037}" destId="{3F28FED3-D868-404F-A6DC-8E84E4FB3EF8}" srcOrd="20" destOrd="0" presId="urn:microsoft.com/office/officeart/2005/8/layout/target3"/>
    <dgm:cxn modelId="{EC7ECED8-FCB0-4C1C-AAA6-2B2712975907}" type="presParOf" srcId="{333A1088-737F-45CB-B68E-254E46348037}" destId="{AED2198E-93D5-4001-81B4-73124B309672}" srcOrd="21" destOrd="0" presId="urn:microsoft.com/office/officeart/2005/8/layout/target3"/>
    <dgm:cxn modelId="{E83A3D0A-1DBC-40DD-ABA1-DD47BF0B8E36}" type="presParOf" srcId="{333A1088-737F-45CB-B68E-254E46348037}" destId="{2BE915AB-18AA-4053-B92C-3BFC9ED204BB}" srcOrd="22" destOrd="0" presId="urn:microsoft.com/office/officeart/2005/8/layout/target3"/>
    <dgm:cxn modelId="{0045EA78-559D-4DA3-A4EA-5CCBACF9685C}" type="presParOf" srcId="{333A1088-737F-45CB-B68E-254E46348037}" destId="{6BB5E863-4638-4E1D-BFDE-399D028AC4ED}" srcOrd="23" destOrd="0" presId="urn:microsoft.com/office/officeart/2005/8/layout/target3"/>
    <dgm:cxn modelId="{01F58D33-80E9-469A-9E15-1A476ACADE97}" type="presParOf" srcId="{333A1088-737F-45CB-B68E-254E46348037}" destId="{5A5FFA88-C948-4069-8E93-59FA12366E83}" srcOrd="24" destOrd="0" presId="urn:microsoft.com/office/officeart/2005/8/layout/target3"/>
    <dgm:cxn modelId="{425AB531-B2BF-4B69-AD50-AF3115853068}" type="presParOf" srcId="{333A1088-737F-45CB-B68E-254E46348037}" destId="{890E4F0B-2866-4A3F-A3C7-2A14B1797930}" srcOrd="25" destOrd="0" presId="urn:microsoft.com/office/officeart/2005/8/layout/target3"/>
    <dgm:cxn modelId="{54B0AF59-1AE6-4E55-BCF5-4FB387E74030}" type="presParOf" srcId="{333A1088-737F-45CB-B68E-254E46348037}" destId="{307B873D-D319-40E7-AEA8-EAE5900FADE7}" srcOrd="26" destOrd="0" presId="urn:microsoft.com/office/officeart/2005/8/layout/target3"/>
    <dgm:cxn modelId="{82A10782-F770-4B5B-8DD2-6DF8015F703B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VY_32_INOVACE_18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Srdíčka - sčítání pod sebe s přechodem desítky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06.06.2012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06E9F-F27D-4011-A73E-914404B6143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0F318-BE54-4521-B033-100E85D09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18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06E9F-F27D-4011-A73E-914404B6143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0F318-BE54-4521-B033-100E85D09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483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06E9F-F27D-4011-A73E-914404B6143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0F318-BE54-4521-B033-100E85D09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5937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06E9F-F27D-4011-A73E-914404B6143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0F318-BE54-4521-B033-100E85D09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705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06E9F-F27D-4011-A73E-914404B6143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0F318-BE54-4521-B033-100E85D09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626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06E9F-F27D-4011-A73E-914404B6143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0F318-BE54-4521-B033-100E85D09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475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06E9F-F27D-4011-A73E-914404B6143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0F318-BE54-4521-B033-100E85D09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737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06E9F-F27D-4011-A73E-914404B6143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0F318-BE54-4521-B033-100E85D09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468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06E9F-F27D-4011-A73E-914404B6143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0F318-BE54-4521-B033-100E85D09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688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06E9F-F27D-4011-A73E-914404B6143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0F318-BE54-4521-B033-100E85D09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471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06E9F-F27D-4011-A73E-914404B6143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0F318-BE54-4521-B033-100E85D09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94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306E9F-F27D-4011-A73E-914404B61430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A0F318-BE54-4521-B033-100E85D09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38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černá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931333413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63369918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Srdíčka-sčítání pod sebe                        s přechodem desítky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sčítání pod sebe                        s přechodem desítky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sz="21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čítání. Žáci se aktivně podíleli na úkolu                a dále vymýšleli další různé příklady. Na konci hodiny jsem každému pracovní list vytiskla a žáci samostatně počítali a vybarvili obrázek.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Správnost výpočtů jsme ověřili na tabuli.</a:t>
            </a:r>
          </a:p>
        </p:txBody>
      </p:sp>
    </p:spTree>
    <p:extLst>
      <p:ext uri="{BB962C8B-B14F-4D97-AF65-F5344CB8AC3E}">
        <p14:creationId xmlns:p14="http://schemas.microsoft.com/office/powerpoint/2010/main" val="3754578582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52" y="980728"/>
            <a:ext cx="9083985" cy="4916774"/>
          </a:xfrm>
        </p:spPr>
      </p:pic>
    </p:spTree>
    <p:extLst>
      <p:ext uri="{BB962C8B-B14F-4D97-AF65-F5344CB8AC3E}">
        <p14:creationId xmlns:p14="http://schemas.microsoft.com/office/powerpoint/2010/main" val="3241761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42" y="980728"/>
            <a:ext cx="8964488" cy="4852096"/>
          </a:xfrm>
        </p:spPr>
      </p:pic>
    </p:spTree>
    <p:extLst>
      <p:ext uri="{BB962C8B-B14F-4D97-AF65-F5344CB8AC3E}">
        <p14:creationId xmlns:p14="http://schemas.microsoft.com/office/powerpoint/2010/main" val="3518348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156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</vt:lpstr>
      <vt:lpstr>Srdíčka-sčítání pod sebe                        s přechodem desítky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</dc:title>
  <dc:creator>Uzivatel</dc:creator>
  <cp:lastModifiedBy>Uzivatel</cp:lastModifiedBy>
  <cp:revision>3</cp:revision>
  <dcterms:created xsi:type="dcterms:W3CDTF">2012-08-04T21:56:01Z</dcterms:created>
  <dcterms:modified xsi:type="dcterms:W3CDTF">2012-08-18T22:48:55Z</dcterms:modified>
</cp:coreProperties>
</file>