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VY_32_INOVACE_19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Kytička - odčítání pod sebe s přechodem desítky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06.06.2012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69A893-F0E1-4ACC-B6DE-EC6F9B9E71B6}" type="presOf" srcId="{D1B46980-6531-4606-95E6-44980827E919}" destId="{2BE915AB-18AA-4053-B92C-3BFC9ED204BB}" srcOrd="1" destOrd="0" presId="urn:microsoft.com/office/officeart/2005/8/layout/target3"/>
    <dgm:cxn modelId="{F9DF6D54-0C08-434E-831E-FFAB36DBEAF4}" type="presOf" srcId="{B651F6E3-6281-48DB-9319-2AEAFDAE7572}" destId="{6BB5E863-4638-4E1D-BFDE-399D028AC4ED}" srcOrd="1" destOrd="0" presId="urn:microsoft.com/office/officeart/2005/8/layout/target3"/>
    <dgm:cxn modelId="{8498C495-2599-400E-8931-A613AB58ADDA}" type="presOf" srcId="{4C35D32F-0EAB-4CD7-82EE-45574DC2A586}" destId="{890E4F0B-2866-4A3F-A3C7-2A14B1797930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E3D8726-B13B-4C27-9AA1-B732EE51CA22}" type="presOf" srcId="{6F0626F1-15CA-49C8-B81F-B6D7E87A87F7}" destId="{3F28FED3-D868-404F-A6DC-8E84E4FB3EF8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F0351D7-CD6F-4784-B714-3666DC9A1884}" type="presOf" srcId="{7E46725E-13A1-4082-A664-334D30DB29F8}" destId="{307B873D-D319-40E7-AEA8-EAE5900FADE7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F6D12D2-EDAE-4B82-BF0C-08EE70CA0B0A}" type="presOf" srcId="{4C35D32F-0EAB-4CD7-82EE-45574DC2A586}" destId="{8BEBB6EC-1DAA-4CAC-8A25-BC0FCBD5DBD5}" srcOrd="0" destOrd="0" presId="urn:microsoft.com/office/officeart/2005/8/layout/target3"/>
    <dgm:cxn modelId="{027A32FB-5B4B-4D23-8543-C422DA3CBF08}" type="presOf" srcId="{D1D4F407-5343-4D3F-B5B9-D407B03CAEB4}" destId="{D005CE8C-CC26-4C3E-AC11-E15060ECD759}" srcOrd="0" destOrd="0" presId="urn:microsoft.com/office/officeart/2005/8/layout/target3"/>
    <dgm:cxn modelId="{0558824D-5BC4-4E28-83CF-4EB99370D5DC}" type="presOf" srcId="{7E46725E-13A1-4082-A664-334D30DB29F8}" destId="{B7050CC9-0FC3-4C26-923E-C583681B813F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780DB25E-4B17-4BF5-A8B8-8ACF1F969053}" type="presOf" srcId="{B651F6E3-6281-48DB-9319-2AEAFDAE7572}" destId="{619D679B-A015-4ECF-8348-D1034C574F40}" srcOrd="0" destOrd="0" presId="urn:microsoft.com/office/officeart/2005/8/layout/target3"/>
    <dgm:cxn modelId="{00583A3E-56B3-4593-B874-50B401014157}" type="presOf" srcId="{D1B46980-6531-4606-95E6-44980827E919}" destId="{6140AFEC-043D-4C43-A2F9-D0F5331DF3A3}" srcOrd="0" destOrd="0" presId="urn:microsoft.com/office/officeart/2005/8/layout/target3"/>
    <dgm:cxn modelId="{47965D51-931B-417A-879D-85F3D8FFA677}" type="presOf" srcId="{757F3AB3-0718-4624-B441-E567A8F0AB56}" destId="{333A1088-737F-45CB-B68E-254E46348037}" srcOrd="0" destOrd="0" presId="urn:microsoft.com/office/officeart/2005/8/layout/target3"/>
    <dgm:cxn modelId="{4C94A37E-DABF-41E5-862F-C6144D440548}" type="presOf" srcId="{6F0626F1-15CA-49C8-B81F-B6D7E87A87F7}" destId="{E7AA458F-2838-4E86-A843-E9E7E72F0C66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EA6C821C-2757-4862-BC68-37946FCCCA37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FC666E-8C5F-4FC9-A120-E1B7CC87DB2B}" type="presOf" srcId="{D8197B8C-B260-4A16-BDF4-0947B075E274}" destId="{25B08C86-7E15-44DC-BE7F-FFB55DD49D12}" srcOrd="0" destOrd="0" presId="urn:microsoft.com/office/officeart/2005/8/layout/target3"/>
    <dgm:cxn modelId="{E11047AF-CBB9-4144-AB32-7BD213932AEB}" type="presOf" srcId="{D8197B8C-B260-4A16-BDF4-0947B075E274}" destId="{5A5FFA88-C948-4069-8E93-59FA12366E83}" srcOrd="1" destOrd="0" presId="urn:microsoft.com/office/officeart/2005/8/layout/target3"/>
    <dgm:cxn modelId="{17533D9B-841D-4375-ABA3-B0CD843EB871}" type="presParOf" srcId="{333A1088-737F-45CB-B68E-254E46348037}" destId="{F5ABB229-8D3B-4694-996A-96F23CF14429}" srcOrd="0" destOrd="0" presId="urn:microsoft.com/office/officeart/2005/8/layout/target3"/>
    <dgm:cxn modelId="{230F9040-B1E5-422C-80BF-9E3320821BB1}" type="presParOf" srcId="{333A1088-737F-45CB-B68E-254E46348037}" destId="{F41139FD-01EE-4571-8B17-4FB00FC51163}" srcOrd="1" destOrd="0" presId="urn:microsoft.com/office/officeart/2005/8/layout/target3"/>
    <dgm:cxn modelId="{D6D58BB2-7D60-4953-B903-6646BA94616F}" type="presParOf" srcId="{333A1088-737F-45CB-B68E-254E46348037}" destId="{D005CE8C-CC26-4C3E-AC11-E15060ECD759}" srcOrd="2" destOrd="0" presId="urn:microsoft.com/office/officeart/2005/8/layout/target3"/>
    <dgm:cxn modelId="{E19549F1-DA3A-4BB7-90EF-C965670B084E}" type="presParOf" srcId="{333A1088-737F-45CB-B68E-254E46348037}" destId="{2C702D82-9B77-49B7-9568-BB8EB47C3372}" srcOrd="3" destOrd="0" presId="urn:microsoft.com/office/officeart/2005/8/layout/target3"/>
    <dgm:cxn modelId="{ECC790C0-B772-4123-B7F4-CB9990FEDB47}" type="presParOf" srcId="{333A1088-737F-45CB-B68E-254E46348037}" destId="{A52A0455-90FF-4808-ABD0-F02540D31D5A}" srcOrd="4" destOrd="0" presId="urn:microsoft.com/office/officeart/2005/8/layout/target3"/>
    <dgm:cxn modelId="{5CA122E4-FDDE-44A0-AAF3-2943B9DB9BBF}" type="presParOf" srcId="{333A1088-737F-45CB-B68E-254E46348037}" destId="{6140AFEC-043D-4C43-A2F9-D0F5331DF3A3}" srcOrd="5" destOrd="0" presId="urn:microsoft.com/office/officeart/2005/8/layout/target3"/>
    <dgm:cxn modelId="{4CACE8EB-A6DE-4912-B099-02ADDA99CB63}" type="presParOf" srcId="{333A1088-737F-45CB-B68E-254E46348037}" destId="{9358AC05-5D7D-4327-9F80-1AD486AEA664}" srcOrd="6" destOrd="0" presId="urn:microsoft.com/office/officeart/2005/8/layout/target3"/>
    <dgm:cxn modelId="{E856FC7E-AF3F-431E-B543-97B6783F256C}" type="presParOf" srcId="{333A1088-737F-45CB-B68E-254E46348037}" destId="{313FC574-E1CD-4FB4-B054-0B805CE0447D}" srcOrd="7" destOrd="0" presId="urn:microsoft.com/office/officeart/2005/8/layout/target3"/>
    <dgm:cxn modelId="{585ABE49-9BE0-477D-BF96-46365376A5CF}" type="presParOf" srcId="{333A1088-737F-45CB-B68E-254E46348037}" destId="{619D679B-A015-4ECF-8348-D1034C574F40}" srcOrd="8" destOrd="0" presId="urn:microsoft.com/office/officeart/2005/8/layout/target3"/>
    <dgm:cxn modelId="{0E43943C-B89C-4097-A768-B8E87903024C}" type="presParOf" srcId="{333A1088-737F-45CB-B68E-254E46348037}" destId="{322283A8-4A27-4CDA-BAE3-F381106A9174}" srcOrd="9" destOrd="0" presId="urn:microsoft.com/office/officeart/2005/8/layout/target3"/>
    <dgm:cxn modelId="{F953576E-6D85-43E2-BF35-5219414D8FBE}" type="presParOf" srcId="{333A1088-737F-45CB-B68E-254E46348037}" destId="{FFC9F71D-1B4F-4AD9-A4A6-86ADEFC8AF5C}" srcOrd="10" destOrd="0" presId="urn:microsoft.com/office/officeart/2005/8/layout/target3"/>
    <dgm:cxn modelId="{5E7EA4C4-A9D7-4F49-8D6D-4ECE9E08EC28}" type="presParOf" srcId="{333A1088-737F-45CB-B68E-254E46348037}" destId="{25B08C86-7E15-44DC-BE7F-FFB55DD49D12}" srcOrd="11" destOrd="0" presId="urn:microsoft.com/office/officeart/2005/8/layout/target3"/>
    <dgm:cxn modelId="{E8637B58-ECC7-4217-9A71-81E946CF6DCB}" type="presParOf" srcId="{333A1088-737F-45CB-B68E-254E46348037}" destId="{76644BE8-9D7C-4C09-B250-3D10AF48CBB7}" srcOrd="12" destOrd="0" presId="urn:microsoft.com/office/officeart/2005/8/layout/target3"/>
    <dgm:cxn modelId="{286CCFF4-4B61-4338-956B-84C510108931}" type="presParOf" srcId="{333A1088-737F-45CB-B68E-254E46348037}" destId="{EE85B701-7295-41C0-BA7A-34D3756A2AE6}" srcOrd="13" destOrd="0" presId="urn:microsoft.com/office/officeart/2005/8/layout/target3"/>
    <dgm:cxn modelId="{6BA89AF0-8F7A-4E12-BF58-0C1DAE75035C}" type="presParOf" srcId="{333A1088-737F-45CB-B68E-254E46348037}" destId="{8BEBB6EC-1DAA-4CAC-8A25-BC0FCBD5DBD5}" srcOrd="14" destOrd="0" presId="urn:microsoft.com/office/officeart/2005/8/layout/target3"/>
    <dgm:cxn modelId="{FEA77247-A51E-41CA-B713-9FCDC37CCF5B}" type="presParOf" srcId="{333A1088-737F-45CB-B68E-254E46348037}" destId="{41CA92B1-2F09-48D8-ACE4-465CAF918C2C}" srcOrd="15" destOrd="0" presId="urn:microsoft.com/office/officeart/2005/8/layout/target3"/>
    <dgm:cxn modelId="{18955673-DE8A-4138-8668-E9AB704422D2}" type="presParOf" srcId="{333A1088-737F-45CB-B68E-254E46348037}" destId="{44810F33-5078-4AE9-9C7C-25A884644228}" srcOrd="16" destOrd="0" presId="urn:microsoft.com/office/officeart/2005/8/layout/target3"/>
    <dgm:cxn modelId="{3CCBC3D4-8F41-449D-8F10-74DD0B2DEEB7}" type="presParOf" srcId="{333A1088-737F-45CB-B68E-254E46348037}" destId="{B7050CC9-0FC3-4C26-923E-C583681B813F}" srcOrd="17" destOrd="0" presId="urn:microsoft.com/office/officeart/2005/8/layout/target3"/>
    <dgm:cxn modelId="{DFFCF1BA-4BAB-4E9C-AEAF-D42C966A72BA}" type="presParOf" srcId="{333A1088-737F-45CB-B68E-254E46348037}" destId="{FAB7270F-BD54-4209-A1BF-86DD19A2869E}" srcOrd="18" destOrd="0" presId="urn:microsoft.com/office/officeart/2005/8/layout/target3"/>
    <dgm:cxn modelId="{EB6BE719-DF36-4586-91AB-217CB395A99D}" type="presParOf" srcId="{333A1088-737F-45CB-B68E-254E46348037}" destId="{F6A3497E-3B06-4E8A-81CF-A3F38E3BB429}" srcOrd="19" destOrd="0" presId="urn:microsoft.com/office/officeart/2005/8/layout/target3"/>
    <dgm:cxn modelId="{40E703A7-6B2E-4207-B1DF-B36B0192BD97}" type="presParOf" srcId="{333A1088-737F-45CB-B68E-254E46348037}" destId="{3F28FED3-D868-404F-A6DC-8E84E4FB3EF8}" srcOrd="20" destOrd="0" presId="urn:microsoft.com/office/officeart/2005/8/layout/target3"/>
    <dgm:cxn modelId="{7566B533-5DA3-4725-8064-20CFF62C8B6D}" type="presParOf" srcId="{333A1088-737F-45CB-B68E-254E46348037}" destId="{AED2198E-93D5-4001-81B4-73124B309672}" srcOrd="21" destOrd="0" presId="urn:microsoft.com/office/officeart/2005/8/layout/target3"/>
    <dgm:cxn modelId="{9016CCE6-9FBD-4EAF-BC94-88AD8C4E02D0}" type="presParOf" srcId="{333A1088-737F-45CB-B68E-254E46348037}" destId="{2BE915AB-18AA-4053-B92C-3BFC9ED204BB}" srcOrd="22" destOrd="0" presId="urn:microsoft.com/office/officeart/2005/8/layout/target3"/>
    <dgm:cxn modelId="{200D5664-756B-4D5A-9DA3-D9E0E70552F9}" type="presParOf" srcId="{333A1088-737F-45CB-B68E-254E46348037}" destId="{6BB5E863-4638-4E1D-BFDE-399D028AC4ED}" srcOrd="23" destOrd="0" presId="urn:microsoft.com/office/officeart/2005/8/layout/target3"/>
    <dgm:cxn modelId="{C5F55529-C46E-422A-ACBC-2ECBD1B9749A}" type="presParOf" srcId="{333A1088-737F-45CB-B68E-254E46348037}" destId="{5A5FFA88-C948-4069-8E93-59FA12366E83}" srcOrd="24" destOrd="0" presId="urn:microsoft.com/office/officeart/2005/8/layout/target3"/>
    <dgm:cxn modelId="{C3779895-D40A-459A-9A7D-45835CA1FD14}" type="presParOf" srcId="{333A1088-737F-45CB-B68E-254E46348037}" destId="{890E4F0B-2866-4A3F-A3C7-2A14B1797930}" srcOrd="25" destOrd="0" presId="urn:microsoft.com/office/officeart/2005/8/layout/target3"/>
    <dgm:cxn modelId="{402392BF-44D1-4564-AEEF-6D091C5F0C90}" type="presParOf" srcId="{333A1088-737F-45CB-B68E-254E46348037}" destId="{307B873D-D319-40E7-AEA8-EAE5900FADE7}" srcOrd="26" destOrd="0" presId="urn:microsoft.com/office/officeart/2005/8/layout/target3"/>
    <dgm:cxn modelId="{09B2879E-D5D0-4044-B272-08D7AE80F589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VY_32_INOVACE_19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Kytička - odčítání pod sebe s přechodem desítky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06.06.2012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5210-7DC9-4E55-8559-956E350435D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8480-A81E-42F7-B297-35EECC7A4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7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5210-7DC9-4E55-8559-956E350435D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8480-A81E-42F7-B297-35EECC7A4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118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5210-7DC9-4E55-8559-956E350435D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8480-A81E-42F7-B297-35EECC7A4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805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5210-7DC9-4E55-8559-956E350435D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8480-A81E-42F7-B297-35EECC7A4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556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5210-7DC9-4E55-8559-956E350435D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8480-A81E-42F7-B297-35EECC7A4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25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5210-7DC9-4E55-8559-956E350435D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8480-A81E-42F7-B297-35EECC7A4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004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5210-7DC9-4E55-8559-956E350435D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8480-A81E-42F7-B297-35EECC7A4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823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5210-7DC9-4E55-8559-956E350435D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8480-A81E-42F7-B297-35EECC7A4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952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5210-7DC9-4E55-8559-956E350435D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8480-A81E-42F7-B297-35EECC7A4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089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5210-7DC9-4E55-8559-956E350435D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8480-A81E-42F7-B297-35EECC7A4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7007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C5210-7DC9-4E55-8559-956E350435D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FE8480-A81E-42F7-B297-35EECC7A4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5152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3C5210-7DC9-4E55-8559-956E350435D9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FE8480-A81E-42F7-B297-35EECC7A4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620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černá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356096513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87684465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Kytička - odčítání pod sebe                   s přechodem desítky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odčítání.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odčítání pod sebe                      s přechodem desítky.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1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odčítání. Žáci se aktivně podíleli na úkolu                a dále vymýšleli další různé příklady. Na konci hodiny jsem každému pracovní list vytiskla a žáci samostatně počítali a vybarvili kytičku.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Správnost výpočtů jsme ověřili na tabuli.</a:t>
            </a:r>
          </a:p>
        </p:txBody>
      </p:sp>
    </p:spTree>
    <p:extLst>
      <p:ext uri="{BB962C8B-B14F-4D97-AF65-F5344CB8AC3E}">
        <p14:creationId xmlns:p14="http://schemas.microsoft.com/office/powerpoint/2010/main" val="2145891482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332656"/>
            <a:ext cx="6851483" cy="6125944"/>
          </a:xfrm>
        </p:spPr>
      </p:pic>
    </p:spTree>
    <p:extLst>
      <p:ext uri="{BB962C8B-B14F-4D97-AF65-F5344CB8AC3E}">
        <p14:creationId xmlns:p14="http://schemas.microsoft.com/office/powerpoint/2010/main" val="2040993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332656"/>
            <a:ext cx="7103003" cy="6350829"/>
          </a:xfrm>
        </p:spPr>
      </p:pic>
    </p:spTree>
    <p:extLst>
      <p:ext uri="{BB962C8B-B14F-4D97-AF65-F5344CB8AC3E}">
        <p14:creationId xmlns:p14="http://schemas.microsoft.com/office/powerpoint/2010/main" val="43031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159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</vt:lpstr>
      <vt:lpstr>Kytička - odčítání pod sebe                   s přechodem desítky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</dc:title>
  <dc:creator>Uzivatel</dc:creator>
  <cp:lastModifiedBy>Uzivatel</cp:lastModifiedBy>
  <cp:revision>3</cp:revision>
  <dcterms:created xsi:type="dcterms:W3CDTF">2012-08-05T10:26:16Z</dcterms:created>
  <dcterms:modified xsi:type="dcterms:W3CDTF">2012-08-18T22:58:25Z</dcterms:modified>
</cp:coreProperties>
</file>