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246D82C-7D5D-46D4-8B43-ED9C3989FB6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9E0828-7C07-40C2-9926-0BCB0890BAF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VY_32_INOVACE_23_PODSTATNÁ </a:t>
            </a:r>
            <a:r>
              <a:rPr lang="cs-CZ" sz="3200" b="1" dirty="0" smtClean="0"/>
              <a:t>JMÉNA RODU STŘEDNÍHO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2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středního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doplň i, y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74328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439450[2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70234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r>
              <a:rPr lang="cs-CZ" dirty="0" smtClean="0"/>
              <a:t>Doplň y, 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anchor="ctr">
            <a:noAutofit/>
          </a:bodyPr>
          <a:lstStyle/>
          <a:p>
            <a:pPr algn="just"/>
            <a:r>
              <a:rPr lang="cs-CZ" sz="3200" dirty="0" smtClean="0"/>
              <a:t>Mezi </a:t>
            </a:r>
            <a:r>
              <a:rPr lang="cs-CZ" sz="3200" dirty="0" err="1" smtClean="0"/>
              <a:t>sedadl</a:t>
            </a:r>
            <a:r>
              <a:rPr lang="cs-CZ" sz="3200" dirty="0" smtClean="0"/>
              <a:t>-, brouk s </a:t>
            </a:r>
            <a:r>
              <a:rPr lang="cs-CZ" sz="3200" dirty="0" err="1" smtClean="0"/>
              <a:t>tykadl</a:t>
            </a:r>
            <a:r>
              <a:rPr lang="cs-CZ" sz="3200" dirty="0" smtClean="0"/>
              <a:t>-, mávat </a:t>
            </a:r>
            <a:r>
              <a:rPr lang="cs-CZ" sz="3200" dirty="0" err="1" smtClean="0"/>
              <a:t>křídl</a:t>
            </a:r>
            <a:r>
              <a:rPr lang="cs-CZ" sz="3200" dirty="0" smtClean="0"/>
              <a:t>-, na </a:t>
            </a:r>
            <a:r>
              <a:rPr lang="cs-CZ" sz="3200" dirty="0" err="1" smtClean="0"/>
              <a:t>pol</a:t>
            </a:r>
            <a:r>
              <a:rPr lang="cs-CZ" sz="3200" dirty="0" smtClean="0"/>
              <a:t>-, stolek s křesl-, semafor se </a:t>
            </a:r>
            <a:r>
              <a:rPr lang="cs-CZ" sz="3200" dirty="0" err="1" smtClean="0"/>
              <a:t>světl</a:t>
            </a:r>
            <a:r>
              <a:rPr lang="cs-CZ" sz="3200" dirty="0" smtClean="0"/>
              <a:t>-, vypít </a:t>
            </a:r>
            <a:r>
              <a:rPr lang="cs-CZ" sz="3200" dirty="0" err="1" smtClean="0"/>
              <a:t>podmásl</a:t>
            </a:r>
            <a:r>
              <a:rPr lang="cs-CZ" sz="3200" dirty="0" smtClean="0"/>
              <a:t>-, hvězdy na neb-, do údol-, mávat </a:t>
            </a:r>
            <a:r>
              <a:rPr lang="cs-CZ" sz="3200" dirty="0" err="1" smtClean="0"/>
              <a:t>křídl</a:t>
            </a:r>
            <a:r>
              <a:rPr lang="cs-CZ" sz="3200" dirty="0" smtClean="0"/>
              <a:t>-,  kyselé zel-, hrát si s </a:t>
            </a:r>
            <a:r>
              <a:rPr lang="cs-CZ" sz="3200" dirty="0" err="1" smtClean="0"/>
              <a:t>letadl</a:t>
            </a:r>
            <a:r>
              <a:rPr lang="cs-CZ" sz="3200" dirty="0" smtClean="0"/>
              <a:t>-, knedlíky s </a:t>
            </a:r>
            <a:r>
              <a:rPr lang="cs-CZ" sz="3200" dirty="0" err="1" smtClean="0"/>
              <a:t>povidl</a:t>
            </a:r>
            <a:r>
              <a:rPr lang="cs-CZ" sz="3200" dirty="0" smtClean="0"/>
              <a:t>-, pod kol-, mlsat </a:t>
            </a:r>
            <a:r>
              <a:rPr lang="cs-CZ" sz="3200" dirty="0" err="1" smtClean="0"/>
              <a:t>cukrov</a:t>
            </a:r>
            <a:r>
              <a:rPr lang="cs-CZ" sz="3200" dirty="0" smtClean="0"/>
              <a:t>-, byt v </a:t>
            </a:r>
            <a:r>
              <a:rPr lang="cs-CZ" sz="3200" dirty="0" err="1" smtClean="0"/>
              <a:t>přízem</a:t>
            </a:r>
            <a:r>
              <a:rPr lang="cs-CZ" sz="3200" dirty="0" smtClean="0"/>
              <a:t>-,  bušit kladiv-, plout po </a:t>
            </a:r>
            <a:r>
              <a:rPr lang="cs-CZ" sz="3200" dirty="0" err="1" smtClean="0"/>
              <a:t>Lab</a:t>
            </a:r>
            <a:r>
              <a:rPr lang="cs-CZ" sz="3200" dirty="0" smtClean="0"/>
              <a:t>-, znát </a:t>
            </a:r>
            <a:r>
              <a:rPr lang="cs-CZ" sz="3200" dirty="0" err="1" smtClean="0"/>
              <a:t>příslov</a:t>
            </a:r>
            <a:r>
              <a:rPr lang="cs-CZ" sz="3200" dirty="0" smtClean="0"/>
              <a:t>-, loďka s </a:t>
            </a:r>
            <a:r>
              <a:rPr lang="cs-CZ" sz="3200" dirty="0" err="1" smtClean="0"/>
              <a:t>vesl</a:t>
            </a:r>
            <a:r>
              <a:rPr lang="cs-CZ" sz="3200" dirty="0" smtClean="0"/>
              <a:t>-, na </a:t>
            </a:r>
            <a:r>
              <a:rPr lang="cs-CZ" sz="3200" dirty="0" err="1" smtClean="0"/>
              <a:t>pol</a:t>
            </a:r>
            <a:r>
              <a:rPr lang="cs-CZ" sz="3200" dirty="0" smtClean="0"/>
              <a:t>-ch je obil-, přát pevné zdrav-,  auta s rozsvícenými </a:t>
            </a:r>
            <a:r>
              <a:rPr lang="cs-CZ" sz="3200" dirty="0" err="1" smtClean="0"/>
              <a:t>světl</a:t>
            </a:r>
            <a:r>
              <a:rPr lang="cs-CZ" sz="3200" dirty="0" smtClean="0"/>
              <a:t>-, knedlíky se zel-m, v údol-ch  je mlha, auto s velkými kol-.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8546668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800" dirty="0" smtClean="0"/>
              <a:t>Mezi sedadl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brouk s tykadl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mávat křídl</a:t>
            </a:r>
            <a:r>
              <a:rPr lang="cs-CZ" sz="2800" dirty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na pol</a:t>
            </a:r>
            <a:r>
              <a:rPr lang="cs-CZ" sz="2800" dirty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stolek s křesl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semafor se světl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vypít podmásl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hvězdy na neb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do údol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mávat křídl</a:t>
            </a:r>
            <a:r>
              <a:rPr lang="cs-CZ" sz="2800" dirty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 kyselé zel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hrát si s letadl</a:t>
            </a:r>
            <a:r>
              <a:rPr lang="cs-CZ" sz="2800" dirty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knedlíky s povidl</a:t>
            </a:r>
            <a:r>
              <a:rPr lang="cs-CZ" sz="2800" dirty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pod kol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mlsat cukrov</a:t>
            </a:r>
            <a:r>
              <a:rPr lang="cs-CZ" sz="2800" dirty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byt v přízem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 bušit kladiv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plout po Lab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znát příslov</a:t>
            </a:r>
            <a:r>
              <a:rPr lang="cs-CZ" sz="2800" dirty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loďka s vesl</a:t>
            </a:r>
            <a:r>
              <a:rPr lang="cs-CZ" sz="2800" dirty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na pol</a:t>
            </a:r>
            <a:r>
              <a:rPr lang="cs-CZ" sz="2800" dirty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ch je obil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přát pevné zdrav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 auta s rozsvícenými světl</a:t>
            </a:r>
            <a:r>
              <a:rPr lang="cs-CZ" sz="2800" dirty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knedlíky se zel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m, v údol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ch  je mlha, auto s velkými kol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99605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</TotalTime>
  <Words>225</Words>
  <Application>Microsoft Office PowerPoint</Application>
  <PresentationFormat>Předvádění na obrazovce (4:3)</PresentationFormat>
  <Paragraphs>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VY_32_INOVACE_23_PODSTATNÁ JMÉNA RODU STŘEDNÍHO</vt:lpstr>
      <vt:lpstr>Podstatná jména rodu středního  - doplň i, y  </vt:lpstr>
      <vt:lpstr>Podstatná jména rodu středního</vt:lpstr>
      <vt:lpstr>Doplň y, i</vt:lpstr>
      <vt:lpstr>Zkontroluj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Míková</dc:creator>
  <cp:lastModifiedBy>Míková</cp:lastModifiedBy>
  <cp:revision>9</cp:revision>
  <dcterms:created xsi:type="dcterms:W3CDTF">2011-02-07T17:37:33Z</dcterms:created>
  <dcterms:modified xsi:type="dcterms:W3CDTF">2012-03-10T12:12:54Z</dcterms:modified>
</cp:coreProperties>
</file>