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	Houba - zaokrouhlování dvojciferných čísel na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06.06.2012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B44B6-CD1F-4085-BB51-702A84B414B7}" type="presOf" srcId="{D1B46980-6531-4606-95E6-44980827E919}" destId="{6140AFEC-043D-4C43-A2F9-D0F5331DF3A3}" srcOrd="0" destOrd="0" presId="urn:microsoft.com/office/officeart/2005/8/layout/target3"/>
    <dgm:cxn modelId="{9DC90E4E-086D-4720-9C23-0689D3CA21DC}" type="presOf" srcId="{6F0626F1-15CA-49C8-B81F-B6D7E87A87F7}" destId="{E7AA458F-2838-4E86-A843-E9E7E72F0C66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6D64C9-1C9F-488B-A2B7-C343D76C2684}" type="presOf" srcId="{6F0626F1-15CA-49C8-B81F-B6D7E87A87F7}" destId="{3F28FED3-D868-404F-A6DC-8E84E4FB3EF8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C782179C-893B-4E72-896C-6B0DD145147B}" type="presOf" srcId="{7E46725E-13A1-4082-A664-334D30DB29F8}" destId="{307B873D-D319-40E7-AEA8-EAE5900FADE7}" srcOrd="1" destOrd="0" presId="urn:microsoft.com/office/officeart/2005/8/layout/target3"/>
    <dgm:cxn modelId="{0494323A-A28D-457A-80CF-3192B4E27258}" type="presOf" srcId="{4C35D32F-0EAB-4CD7-82EE-45574DC2A586}" destId="{8BEBB6EC-1DAA-4CAC-8A25-BC0FCBD5DBD5}" srcOrd="0" destOrd="0" presId="urn:microsoft.com/office/officeart/2005/8/layout/target3"/>
    <dgm:cxn modelId="{4ECD9845-A165-4260-A134-319EEA45B669}" type="presOf" srcId="{D1D4F407-5343-4D3F-B5B9-D407B03CAEB4}" destId="{AED2198E-93D5-4001-81B4-73124B309672}" srcOrd="1" destOrd="0" presId="urn:microsoft.com/office/officeart/2005/8/layout/target3"/>
    <dgm:cxn modelId="{12CE7C23-0D62-4444-AAFE-C6395BE20C05}" type="presOf" srcId="{757F3AB3-0718-4624-B441-E567A8F0AB56}" destId="{333A1088-737F-45CB-B68E-254E46348037}" srcOrd="0" destOrd="0" presId="urn:microsoft.com/office/officeart/2005/8/layout/target3"/>
    <dgm:cxn modelId="{C515F52B-8332-406F-A3CC-D4B75008FBF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D8039479-4030-45A0-BBC4-B692B8B9A8F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A7B010-389C-4892-9E9F-D052A260EF8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4B6A533C-A499-4B37-AF88-35E2C13E6F8A}" type="presOf" srcId="{B651F6E3-6281-48DB-9319-2AEAFDAE7572}" destId="{6BB5E863-4638-4E1D-BFDE-399D028AC4ED}" srcOrd="1" destOrd="0" presId="urn:microsoft.com/office/officeart/2005/8/layout/target3"/>
    <dgm:cxn modelId="{9E50D4B6-8C34-43B4-8CB1-D3B97114C2D1}" type="presOf" srcId="{D1B46980-6531-4606-95E6-44980827E919}" destId="{2BE915AB-18AA-4053-B92C-3BFC9ED204BB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1A3B3C74-941E-4550-B277-219B62C77F07}" type="presOf" srcId="{7E46725E-13A1-4082-A664-334D30DB29F8}" destId="{B7050CC9-0FC3-4C26-923E-C583681B813F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85DD809-6B6B-4D83-A1E7-8ACE3F88F61D}" type="presOf" srcId="{D1D4F407-5343-4D3F-B5B9-D407B03CAEB4}" destId="{D005CE8C-CC26-4C3E-AC11-E15060ECD759}" srcOrd="0" destOrd="0" presId="urn:microsoft.com/office/officeart/2005/8/layout/target3"/>
    <dgm:cxn modelId="{42AED87E-B04F-43D5-9704-6294E1EE028D}" type="presOf" srcId="{B651F6E3-6281-48DB-9319-2AEAFDAE7572}" destId="{619D679B-A015-4ECF-8348-D1034C574F40}" srcOrd="0" destOrd="0" presId="urn:microsoft.com/office/officeart/2005/8/layout/target3"/>
    <dgm:cxn modelId="{63103B68-A5B5-4AE8-A82A-28E0B914D55C}" type="presParOf" srcId="{333A1088-737F-45CB-B68E-254E46348037}" destId="{F5ABB229-8D3B-4694-996A-96F23CF14429}" srcOrd="0" destOrd="0" presId="urn:microsoft.com/office/officeart/2005/8/layout/target3"/>
    <dgm:cxn modelId="{D1B82C2C-2C89-4125-8ECB-21CF79A8942C}" type="presParOf" srcId="{333A1088-737F-45CB-B68E-254E46348037}" destId="{F41139FD-01EE-4571-8B17-4FB00FC51163}" srcOrd="1" destOrd="0" presId="urn:microsoft.com/office/officeart/2005/8/layout/target3"/>
    <dgm:cxn modelId="{225A3A4E-9AC5-4186-9756-B21DD30EF995}" type="presParOf" srcId="{333A1088-737F-45CB-B68E-254E46348037}" destId="{D005CE8C-CC26-4C3E-AC11-E15060ECD759}" srcOrd="2" destOrd="0" presId="urn:microsoft.com/office/officeart/2005/8/layout/target3"/>
    <dgm:cxn modelId="{F962424F-FD5E-4E64-AF67-B284FDCA05CE}" type="presParOf" srcId="{333A1088-737F-45CB-B68E-254E46348037}" destId="{2C702D82-9B77-49B7-9568-BB8EB47C3372}" srcOrd="3" destOrd="0" presId="urn:microsoft.com/office/officeart/2005/8/layout/target3"/>
    <dgm:cxn modelId="{5A806069-2163-469E-B084-D281099AF7A8}" type="presParOf" srcId="{333A1088-737F-45CB-B68E-254E46348037}" destId="{A52A0455-90FF-4808-ABD0-F02540D31D5A}" srcOrd="4" destOrd="0" presId="urn:microsoft.com/office/officeart/2005/8/layout/target3"/>
    <dgm:cxn modelId="{D8AC383E-5A76-4F36-A925-4D20C04CAE67}" type="presParOf" srcId="{333A1088-737F-45CB-B68E-254E46348037}" destId="{6140AFEC-043D-4C43-A2F9-D0F5331DF3A3}" srcOrd="5" destOrd="0" presId="urn:microsoft.com/office/officeart/2005/8/layout/target3"/>
    <dgm:cxn modelId="{8A81C273-91E0-4AD4-B961-F9512B3CDE01}" type="presParOf" srcId="{333A1088-737F-45CB-B68E-254E46348037}" destId="{9358AC05-5D7D-4327-9F80-1AD486AEA664}" srcOrd="6" destOrd="0" presId="urn:microsoft.com/office/officeart/2005/8/layout/target3"/>
    <dgm:cxn modelId="{BCE92FB2-01AB-433F-B666-FC4EE2824075}" type="presParOf" srcId="{333A1088-737F-45CB-B68E-254E46348037}" destId="{313FC574-E1CD-4FB4-B054-0B805CE0447D}" srcOrd="7" destOrd="0" presId="urn:microsoft.com/office/officeart/2005/8/layout/target3"/>
    <dgm:cxn modelId="{4A421D10-D0C5-4746-9BF1-A5D12F1A0828}" type="presParOf" srcId="{333A1088-737F-45CB-B68E-254E46348037}" destId="{619D679B-A015-4ECF-8348-D1034C574F40}" srcOrd="8" destOrd="0" presId="urn:microsoft.com/office/officeart/2005/8/layout/target3"/>
    <dgm:cxn modelId="{49C533C4-EC13-4AF0-A19E-5CED851FE423}" type="presParOf" srcId="{333A1088-737F-45CB-B68E-254E46348037}" destId="{322283A8-4A27-4CDA-BAE3-F381106A9174}" srcOrd="9" destOrd="0" presId="urn:microsoft.com/office/officeart/2005/8/layout/target3"/>
    <dgm:cxn modelId="{C7DFC5D5-C5BF-4B90-9300-A0E7458AF7AA}" type="presParOf" srcId="{333A1088-737F-45CB-B68E-254E46348037}" destId="{FFC9F71D-1B4F-4AD9-A4A6-86ADEFC8AF5C}" srcOrd="10" destOrd="0" presId="urn:microsoft.com/office/officeart/2005/8/layout/target3"/>
    <dgm:cxn modelId="{3412811D-60FC-48B5-9D2A-DCF69966812D}" type="presParOf" srcId="{333A1088-737F-45CB-B68E-254E46348037}" destId="{25B08C86-7E15-44DC-BE7F-FFB55DD49D12}" srcOrd="11" destOrd="0" presId="urn:microsoft.com/office/officeart/2005/8/layout/target3"/>
    <dgm:cxn modelId="{C6BCA857-B97F-4D68-845F-514E819ECD43}" type="presParOf" srcId="{333A1088-737F-45CB-B68E-254E46348037}" destId="{76644BE8-9D7C-4C09-B250-3D10AF48CBB7}" srcOrd="12" destOrd="0" presId="urn:microsoft.com/office/officeart/2005/8/layout/target3"/>
    <dgm:cxn modelId="{67F05469-74E9-4331-B02F-C0B349376102}" type="presParOf" srcId="{333A1088-737F-45CB-B68E-254E46348037}" destId="{EE85B701-7295-41C0-BA7A-34D3756A2AE6}" srcOrd="13" destOrd="0" presId="urn:microsoft.com/office/officeart/2005/8/layout/target3"/>
    <dgm:cxn modelId="{932D99AC-661D-4FB8-9C48-68F28D9BE941}" type="presParOf" srcId="{333A1088-737F-45CB-B68E-254E46348037}" destId="{8BEBB6EC-1DAA-4CAC-8A25-BC0FCBD5DBD5}" srcOrd="14" destOrd="0" presId="urn:microsoft.com/office/officeart/2005/8/layout/target3"/>
    <dgm:cxn modelId="{FC5A5333-D721-4CBF-A516-E1CF49B4E350}" type="presParOf" srcId="{333A1088-737F-45CB-B68E-254E46348037}" destId="{41CA92B1-2F09-48D8-ACE4-465CAF918C2C}" srcOrd="15" destOrd="0" presId="urn:microsoft.com/office/officeart/2005/8/layout/target3"/>
    <dgm:cxn modelId="{8C270739-A7A1-4F73-BE6A-A7837664051A}" type="presParOf" srcId="{333A1088-737F-45CB-B68E-254E46348037}" destId="{44810F33-5078-4AE9-9C7C-25A884644228}" srcOrd="16" destOrd="0" presId="urn:microsoft.com/office/officeart/2005/8/layout/target3"/>
    <dgm:cxn modelId="{41449736-2E02-4757-8F7D-68DC57E8B697}" type="presParOf" srcId="{333A1088-737F-45CB-B68E-254E46348037}" destId="{B7050CC9-0FC3-4C26-923E-C583681B813F}" srcOrd="17" destOrd="0" presId="urn:microsoft.com/office/officeart/2005/8/layout/target3"/>
    <dgm:cxn modelId="{9D83B26C-7B99-4F72-941D-D0213FA086E4}" type="presParOf" srcId="{333A1088-737F-45CB-B68E-254E46348037}" destId="{FAB7270F-BD54-4209-A1BF-86DD19A2869E}" srcOrd="18" destOrd="0" presId="urn:microsoft.com/office/officeart/2005/8/layout/target3"/>
    <dgm:cxn modelId="{45CBA2F0-C19D-4B3D-A07C-1DEA4B386F57}" type="presParOf" srcId="{333A1088-737F-45CB-B68E-254E46348037}" destId="{F6A3497E-3B06-4E8A-81CF-A3F38E3BB429}" srcOrd="19" destOrd="0" presId="urn:microsoft.com/office/officeart/2005/8/layout/target3"/>
    <dgm:cxn modelId="{EAA57D40-FD92-40B0-9B11-DD931C59AE7F}" type="presParOf" srcId="{333A1088-737F-45CB-B68E-254E46348037}" destId="{3F28FED3-D868-404F-A6DC-8E84E4FB3EF8}" srcOrd="20" destOrd="0" presId="urn:microsoft.com/office/officeart/2005/8/layout/target3"/>
    <dgm:cxn modelId="{2A63D7D1-3A3E-49E5-A996-DFE5CA0EBD2C}" type="presParOf" srcId="{333A1088-737F-45CB-B68E-254E46348037}" destId="{AED2198E-93D5-4001-81B4-73124B309672}" srcOrd="21" destOrd="0" presId="urn:microsoft.com/office/officeart/2005/8/layout/target3"/>
    <dgm:cxn modelId="{A3970C26-F830-43D1-80C7-F6191F11564E}" type="presParOf" srcId="{333A1088-737F-45CB-B68E-254E46348037}" destId="{2BE915AB-18AA-4053-B92C-3BFC9ED204BB}" srcOrd="22" destOrd="0" presId="urn:microsoft.com/office/officeart/2005/8/layout/target3"/>
    <dgm:cxn modelId="{F0D74F0A-D756-4417-90E5-663096F8A707}" type="presParOf" srcId="{333A1088-737F-45CB-B68E-254E46348037}" destId="{6BB5E863-4638-4E1D-BFDE-399D028AC4ED}" srcOrd="23" destOrd="0" presId="urn:microsoft.com/office/officeart/2005/8/layout/target3"/>
    <dgm:cxn modelId="{169A69A1-D70A-42F6-A46B-3C07FAD8AD96}" type="presParOf" srcId="{333A1088-737F-45CB-B68E-254E46348037}" destId="{5A5FFA88-C948-4069-8E93-59FA12366E83}" srcOrd="24" destOrd="0" presId="urn:microsoft.com/office/officeart/2005/8/layout/target3"/>
    <dgm:cxn modelId="{252BD9AA-0B9C-41B1-89C3-19C1444E836B}" type="presParOf" srcId="{333A1088-737F-45CB-B68E-254E46348037}" destId="{890E4F0B-2866-4A3F-A3C7-2A14B1797930}" srcOrd="25" destOrd="0" presId="urn:microsoft.com/office/officeart/2005/8/layout/target3"/>
    <dgm:cxn modelId="{BBA341B7-6A1E-43A7-B95A-7ED8DA422A3C}" type="presParOf" srcId="{333A1088-737F-45CB-B68E-254E46348037}" destId="{307B873D-D319-40E7-AEA8-EAE5900FADE7}" srcOrd="26" destOrd="0" presId="urn:microsoft.com/office/officeart/2005/8/layout/target3"/>
    <dgm:cxn modelId="{991A64D2-24B2-4C1A-8C8E-C605EF46297C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	Houba - zaokrouhlování dvojciferných čísel na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06.06.2012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003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46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211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645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641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0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879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835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242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823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655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58B2C-7EBC-4777-93F2-6BAEE60A47B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0C53E-FD75-4D95-82CE-FBA4228E71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462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94378503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841097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Houba – zaokrouhlování dvojciferných čísel na desítky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zaokrouhlování.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Zaokrouhlování, jednotky a desítky.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k zaokrouhlování.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zaokrouhlování. Žáci se aktivně podíleli na úkolu a dále vymýšleli další různé příklady. Na konci hodiny jsem každému pracovní list vytiskla a žáci samostatně zaokrouhlovali a vybarvili houbu.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33305241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847"/>
            <a:ext cx="9252520" cy="6812789"/>
          </a:xfrm>
        </p:spPr>
      </p:pic>
    </p:spTree>
    <p:extLst>
      <p:ext uri="{BB962C8B-B14F-4D97-AF65-F5344CB8AC3E}">
        <p14:creationId xmlns:p14="http://schemas.microsoft.com/office/powerpoint/2010/main" val="301296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174043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150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Houba – zaokrouhlování dvojciferných čísel na desítky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4</cp:revision>
  <dcterms:created xsi:type="dcterms:W3CDTF">2012-08-03T19:33:32Z</dcterms:created>
  <dcterms:modified xsi:type="dcterms:W3CDTF">2012-08-18T23:00:26Z</dcterms:modified>
</cp:coreProperties>
</file>