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VY_32_INOVACE_24A_PODSTATNÁ JMÉNA RODU ŽENSKÉHO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2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Podstatná jména rodu ženského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</a:t>
            </a:r>
            <a:r>
              <a:rPr lang="cs-CZ" dirty="0" smtClean="0"/>
              <a:t>vyškrtej podstatná jména, která nejsou rodu ženského</a:t>
            </a:r>
            <a:br>
              <a:rPr lang="cs-CZ" dirty="0" smtClean="0"/>
            </a:br>
            <a:r>
              <a:rPr lang="cs-CZ" dirty="0" smtClean="0"/>
              <a:t>- u podstatných jmen rodu ženského </a:t>
            </a:r>
            <a:r>
              <a:rPr lang="cs-CZ" smtClean="0"/>
              <a:t>urči vzor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74328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rodu ženského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P900439450[2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80941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Vyškrtej podstatná jména, která nejsou rodu ženského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Autofit/>
          </a:bodyPr>
          <a:lstStyle/>
          <a:p>
            <a:pPr algn="just"/>
            <a:r>
              <a:rPr lang="cs-CZ" sz="3200" dirty="0" smtClean="0"/>
              <a:t>Mrkev, vosa, myš, hra, letadla, učitel, koště, vesla, košile, lampa, maminka, brukev, vlast, lampion, pánve, koroptev, hříbata, kachňata, zelí, medaile, duše, silnice, látka, myš, postel, trouba, rybníček, cibule, postel, židle, plástev, houba, mušle, kornoutek, holčička, děvčata, vůle, potok, víla, žirafa, žížala, borovice, země, utěrka, panenka, pohádka, ryba, hvězda, sůl, poledne, rajče, loupež, loupežník, koleda, pes.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46553412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134</TotalTime>
  <Words>142</Words>
  <Application>Microsoft Office PowerPoint</Application>
  <PresentationFormat>Předvádění na obrazovce (4:3)</PresentationFormat>
  <Paragraphs>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VY_32_INOVACE_24A_PODSTATNÁ JMÉNA RODU ŽENSKÉHO</vt:lpstr>
      <vt:lpstr>Podstatná jména rodu ženského  - vyškrtej podstatná jména, která nejsou rodu ženského - u podstatných jmen rodu ženského urči vzor</vt:lpstr>
      <vt:lpstr>Podstatná jména rodu ženského</vt:lpstr>
      <vt:lpstr>Vyškrtej podstatná jména, která nejsou rodu ženského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ženského</dc:title>
  <dc:creator>Míková</dc:creator>
  <cp:lastModifiedBy>Míková</cp:lastModifiedBy>
  <cp:revision>11</cp:revision>
  <dcterms:created xsi:type="dcterms:W3CDTF">2011-02-07T17:56:40Z</dcterms:created>
  <dcterms:modified xsi:type="dcterms:W3CDTF">2012-03-10T12:14:06Z</dcterms:modified>
</cp:coreProperties>
</file>