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6" r:id="rId4"/>
    <p:sldId id="257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BE8684-C2BA-4A28-BAA7-6A472778A02E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350862A-F413-4792-AD72-D1823B33864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VY_32_INOVACE_24B_PODSTATNÁ </a:t>
            </a:r>
            <a:r>
              <a:rPr lang="cs-CZ" sz="3200" b="1" dirty="0" smtClean="0"/>
              <a:t>JMÉNA RODU ŽENSKÉHO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3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ženského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roztřiď </a:t>
            </a:r>
            <a:r>
              <a:rPr lang="cs-CZ" smtClean="0"/>
              <a:t>podstatná jména podle </a:t>
            </a:r>
            <a:r>
              <a:rPr lang="cs-CZ" dirty="0" smtClean="0"/>
              <a:t>vzorů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74328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rodu ženského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439450[3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80941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Roztřiď podstatná jména podle vzoru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Myš</a:t>
            </a:r>
            <a:endParaRPr lang="cs-CZ" sz="3200" dirty="0" smtClean="0"/>
          </a:p>
          <a:p>
            <a:r>
              <a:rPr lang="cs-CZ" sz="3200" dirty="0" smtClean="0"/>
              <a:t>Stuha</a:t>
            </a:r>
          </a:p>
          <a:p>
            <a:r>
              <a:rPr lang="cs-CZ" sz="3200" dirty="0" smtClean="0"/>
              <a:t>Past</a:t>
            </a:r>
          </a:p>
          <a:p>
            <a:r>
              <a:rPr lang="cs-CZ" sz="3200" dirty="0" smtClean="0"/>
              <a:t>Chalupa</a:t>
            </a:r>
          </a:p>
          <a:p>
            <a:r>
              <a:rPr lang="cs-CZ" sz="3200" dirty="0" smtClean="0"/>
              <a:t>Konev</a:t>
            </a:r>
          </a:p>
          <a:p>
            <a:r>
              <a:rPr lang="cs-CZ" sz="3200" dirty="0" smtClean="0"/>
              <a:t>Mast</a:t>
            </a:r>
          </a:p>
          <a:p>
            <a:r>
              <a:rPr lang="cs-CZ" sz="3200" dirty="0" smtClean="0"/>
              <a:t>Postel</a:t>
            </a:r>
          </a:p>
          <a:p>
            <a:r>
              <a:rPr lang="cs-CZ" sz="3200" dirty="0" smtClean="0"/>
              <a:t>Záplata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97178430"/>
              </p:ext>
            </p:extLst>
          </p:nvPr>
        </p:nvGraphicFramePr>
        <p:xfrm>
          <a:off x="3635896" y="1412775"/>
          <a:ext cx="5050904" cy="48245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62726"/>
                <a:gridCol w="1262726"/>
                <a:gridCol w="1262726"/>
                <a:gridCol w="1262726"/>
              </a:tblGrid>
              <a:tr h="482454"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24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556154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Roztřiď podstatná jména podle vzoru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500" dirty="0" smtClean="0"/>
              <a:t>Země</a:t>
            </a:r>
            <a:endParaRPr lang="cs-CZ" sz="3500" dirty="0" smtClean="0"/>
          </a:p>
          <a:p>
            <a:r>
              <a:rPr lang="cs-CZ" sz="3500" dirty="0" smtClean="0"/>
              <a:t>Větev</a:t>
            </a:r>
          </a:p>
          <a:p>
            <a:r>
              <a:rPr lang="cs-CZ" sz="3500" dirty="0" smtClean="0"/>
              <a:t>Bouře</a:t>
            </a:r>
          </a:p>
          <a:p>
            <a:r>
              <a:rPr lang="cs-CZ" sz="3500" dirty="0" smtClean="0"/>
              <a:t>Maminka</a:t>
            </a:r>
          </a:p>
          <a:p>
            <a:r>
              <a:rPr lang="cs-CZ" sz="3500" dirty="0" smtClean="0"/>
              <a:t>Lampa</a:t>
            </a:r>
          </a:p>
          <a:p>
            <a:r>
              <a:rPr lang="cs-CZ" sz="3500" dirty="0" smtClean="0"/>
              <a:t>Košile</a:t>
            </a:r>
          </a:p>
          <a:p>
            <a:r>
              <a:rPr lang="cs-CZ" sz="3500" dirty="0" smtClean="0"/>
              <a:t>Radost</a:t>
            </a:r>
          </a:p>
          <a:p>
            <a:r>
              <a:rPr lang="cs-CZ" sz="3500" dirty="0" smtClean="0"/>
              <a:t>Motyka</a:t>
            </a:r>
          </a:p>
          <a:p>
            <a:r>
              <a:rPr lang="cs-CZ" sz="3500" dirty="0" smtClean="0"/>
              <a:t>Otep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96057245"/>
              </p:ext>
            </p:extLst>
          </p:nvPr>
        </p:nvGraphicFramePr>
        <p:xfrm>
          <a:off x="2987824" y="1484781"/>
          <a:ext cx="5698976" cy="475253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24744"/>
                <a:gridCol w="1424744"/>
                <a:gridCol w="1424744"/>
                <a:gridCol w="1424744"/>
              </a:tblGrid>
              <a:tr h="475253"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52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687500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134</TotalTime>
  <Words>59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VY_32_INOVACE_24B_PODSTATNÁ JMÉNA RODU ŽENSKÉHO</vt:lpstr>
      <vt:lpstr>Podstatná jména rodu ženského  - roztřiď podstatná jména podle vzorů </vt:lpstr>
      <vt:lpstr>Podstatná jména rodu ženského</vt:lpstr>
      <vt:lpstr>Roztřiď podstatná jména podle vzoru</vt:lpstr>
      <vt:lpstr>Roztřiď podstatná jména podle vzoru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ženského</dc:title>
  <dc:creator>Míková</dc:creator>
  <cp:lastModifiedBy>Míková</cp:lastModifiedBy>
  <cp:revision>11</cp:revision>
  <dcterms:created xsi:type="dcterms:W3CDTF">2011-02-07T17:56:40Z</dcterms:created>
  <dcterms:modified xsi:type="dcterms:W3CDTF">2012-03-10T12:17:16Z</dcterms:modified>
</cp:coreProperties>
</file>