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10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VY_32_INOVACE_5/10_ROZLIŠENÍ </a:t>
          </a:r>
          <a:r>
            <a:rPr lang="cs-CZ" sz="2000" baseline="0" dirty="0" smtClean="0"/>
            <a:t>FIGURY A POZADÍ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Rozlišení figury a pozadí písmen M, O, N, I, K, 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VY_32_INOVACE_5/10_ROZLIŠENÍ </a:t>
          </a:r>
          <a:r>
            <a:rPr lang="cs-CZ" sz="2000" kern="1200" baseline="0" dirty="0" smtClean="0"/>
            <a:t>FIGURY A POZADÍ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Rozlišení figury a pozadí písmen M, O, N, I, K, 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86490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Učební materiál je určen pro žáky se středně těžkou mentální </a:t>
            </a:r>
            <a:r>
              <a:rPr lang="cs-CZ" dirty="0" smtClean="0"/>
              <a:t>retardací.</a:t>
            </a:r>
            <a:endParaRPr lang="cs-CZ" dirty="0"/>
          </a:p>
          <a:p>
            <a:r>
              <a:rPr lang="cs-CZ" dirty="0"/>
              <a:t>Zaměřuje se na rozlišení figury a pozadí písmen </a:t>
            </a:r>
            <a:r>
              <a:rPr lang="cs-CZ" dirty="0" smtClean="0"/>
              <a:t>M, O ,N, I, K, A.</a:t>
            </a:r>
            <a:endParaRPr lang="cs-CZ" dirty="0"/>
          </a:p>
          <a:p>
            <a:r>
              <a:rPr lang="cs-CZ" dirty="0"/>
              <a:t>Žáci vyhledávají určená </a:t>
            </a:r>
            <a:r>
              <a:rPr lang="cs-CZ" dirty="0" smtClean="0"/>
              <a:t>písmena.</a:t>
            </a:r>
          </a:p>
          <a:p>
            <a:r>
              <a:rPr lang="cs-CZ" dirty="0" smtClean="0"/>
              <a:t>Určeno pro práci na interaktivní tabuli, možno vytisknout, poté slouží jako pracovní list.</a:t>
            </a:r>
          </a:p>
          <a:p>
            <a:r>
              <a:rPr lang="cs-CZ" dirty="0" smtClean="0"/>
              <a:t>Vytvořeno: říjen </a:t>
            </a:r>
            <a:r>
              <a:rPr lang="cs-CZ" dirty="0" smtClean="0"/>
              <a:t>2011</a:t>
            </a:r>
          </a:p>
          <a:p>
            <a:r>
              <a:rPr lang="cs-CZ" smtClean="0"/>
              <a:t>Ověřeno: únor 2012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sz="3200" dirty="0" smtClean="0"/>
              <a:t>HLEDEJ PÍSMENO </a:t>
            </a:r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K</a:t>
            </a:r>
            <a:r>
              <a:rPr lang="cs-CZ" sz="4800" dirty="0" smtClean="0"/>
              <a:t>   J   O   </a:t>
            </a:r>
            <a:r>
              <a:rPr lang="cs-CZ" sz="4000" dirty="0" smtClean="0"/>
              <a:t>M </a:t>
            </a:r>
            <a:r>
              <a:rPr lang="cs-CZ" sz="4800" dirty="0" smtClean="0"/>
              <a:t>   J    E     N     </a:t>
            </a:r>
            <a:r>
              <a:rPr lang="cs-CZ" sz="3600" dirty="0" smtClean="0"/>
              <a:t>S </a:t>
            </a:r>
            <a:r>
              <a:rPr lang="cs-CZ" sz="4800" dirty="0" smtClean="0"/>
              <a:t>    M</a:t>
            </a:r>
          </a:p>
          <a:p>
            <a:pPr marL="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  L    E     S   </a:t>
            </a:r>
            <a:r>
              <a:rPr lang="cs-CZ" sz="3600" dirty="0" smtClean="0"/>
              <a:t>W</a:t>
            </a:r>
            <a:r>
              <a:rPr lang="cs-CZ" sz="4800" dirty="0" smtClean="0"/>
              <a:t>    A    M     </a:t>
            </a:r>
            <a:r>
              <a:rPr lang="cs-CZ" sz="2800" dirty="0" smtClean="0"/>
              <a:t>L </a:t>
            </a:r>
            <a:r>
              <a:rPr lang="cs-CZ" sz="4800" dirty="0" smtClean="0"/>
              <a:t>    E</a:t>
            </a:r>
          </a:p>
          <a:p>
            <a:pPr marL="0" indent="0">
              <a:buNone/>
            </a:pPr>
            <a:r>
              <a:rPr lang="cs-CZ" sz="4800" dirty="0" smtClean="0"/>
              <a:t>S    </a:t>
            </a:r>
            <a:r>
              <a:rPr lang="cs-CZ" sz="3600" dirty="0" smtClean="0"/>
              <a:t>M</a:t>
            </a:r>
            <a:r>
              <a:rPr lang="cs-CZ" sz="4800" dirty="0" smtClean="0"/>
              <a:t>      E      K      N     J     M    </a:t>
            </a:r>
            <a:r>
              <a:rPr lang="cs-CZ" sz="2800" dirty="0" smtClean="0"/>
              <a:t>A</a:t>
            </a:r>
          </a:p>
          <a:p>
            <a:pPr marL="0" indent="0">
              <a:buNone/>
            </a:pPr>
            <a:r>
              <a:rPr lang="cs-CZ" sz="4800" dirty="0" smtClean="0"/>
              <a:t>A       </a:t>
            </a:r>
            <a:r>
              <a:rPr lang="cs-CZ" sz="3600" dirty="0" smtClean="0"/>
              <a:t>K  </a:t>
            </a:r>
            <a:r>
              <a:rPr lang="cs-CZ" sz="4800" dirty="0" smtClean="0"/>
              <a:t>     M      </a:t>
            </a:r>
            <a:r>
              <a:rPr lang="cs-CZ" sz="3600" dirty="0" smtClean="0"/>
              <a:t>E</a:t>
            </a:r>
            <a:r>
              <a:rPr lang="cs-CZ" sz="4800" dirty="0" smtClean="0"/>
              <a:t>       K       </a:t>
            </a:r>
            <a:r>
              <a:rPr lang="cs-CZ" dirty="0" smtClean="0"/>
              <a:t>O</a:t>
            </a:r>
            <a:r>
              <a:rPr lang="cs-CZ" sz="4800" dirty="0" smtClean="0"/>
              <a:t>     K</a:t>
            </a:r>
          </a:p>
          <a:p>
            <a:pPr marL="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 S    </a:t>
            </a:r>
            <a:r>
              <a:rPr lang="cs-CZ" sz="3600" dirty="0" smtClean="0"/>
              <a:t>M </a:t>
            </a:r>
            <a:r>
              <a:rPr lang="cs-CZ" sz="4800" dirty="0" smtClean="0"/>
              <a:t>      N      O     </a:t>
            </a:r>
            <a:r>
              <a:rPr lang="cs-CZ" sz="3600" dirty="0" smtClean="0"/>
              <a:t>A</a:t>
            </a:r>
            <a:r>
              <a:rPr lang="cs-CZ" sz="4800" dirty="0" smtClean="0"/>
              <a:t>     M       P</a:t>
            </a:r>
            <a:endParaRPr lang="cs-CZ" sz="4800" dirty="0"/>
          </a:p>
        </p:txBody>
      </p:sp>
      <p:sp>
        <p:nvSpPr>
          <p:cNvPr id="5" name="Ovál 4"/>
          <p:cNvSpPr/>
          <p:nvPr/>
        </p:nvSpPr>
        <p:spPr>
          <a:xfrm>
            <a:off x="3758208" y="206084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835696" y="295895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059016" y="354786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588224" y="47971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563888" y="450912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43608" y="395161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79512" y="213285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502624" y="206084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956006" y="537321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929168" y="522925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062858" y="354786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588517" y="191683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3600" y="50851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436096" y="553449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624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3200" dirty="0" smtClean="0"/>
              <a:t>HLEDEJ PÍSMENO </a:t>
            </a:r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S    </a:t>
            </a:r>
            <a:r>
              <a:rPr lang="cs-CZ" sz="4300" dirty="0" smtClean="0"/>
              <a:t>E </a:t>
            </a:r>
            <a:r>
              <a:rPr lang="cs-CZ" dirty="0" smtClean="0"/>
              <a:t>    F     W      </a:t>
            </a:r>
            <a:r>
              <a:rPr lang="cs-CZ" sz="4000" dirty="0" smtClean="0"/>
              <a:t>K     E      </a:t>
            </a:r>
            <a:r>
              <a:rPr lang="cs-CZ" dirty="0" smtClean="0"/>
              <a:t>P   H       O    G     K    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W     </a:t>
            </a:r>
            <a:r>
              <a:rPr lang="cs-CZ" sz="4000" dirty="0" smtClean="0"/>
              <a:t>F     I     O     L     </a:t>
            </a:r>
            <a:r>
              <a:rPr lang="cs-CZ" dirty="0" smtClean="0"/>
              <a:t>J      E       S      </a:t>
            </a:r>
            <a:r>
              <a:rPr lang="cs-CZ" sz="4300" dirty="0" smtClean="0"/>
              <a:t>K   H     O    D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4300" dirty="0" smtClean="0"/>
              <a:t>E     K     H    T      S       </a:t>
            </a:r>
            <a:r>
              <a:rPr lang="cs-CZ" dirty="0" smtClean="0"/>
              <a:t>E       </a:t>
            </a:r>
            <a:r>
              <a:rPr lang="cs-CZ" sz="4000" dirty="0" err="1" smtClean="0"/>
              <a:t>E</a:t>
            </a:r>
            <a:r>
              <a:rPr lang="cs-CZ" sz="4000" dirty="0" smtClean="0"/>
              <a:t>      F      </a:t>
            </a:r>
            <a:r>
              <a:rPr lang="cs-CZ" dirty="0" smtClean="0"/>
              <a:t>R    K    L     S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 smtClean="0"/>
              <a:t>R    </a:t>
            </a:r>
            <a:r>
              <a:rPr lang="cs-CZ" sz="4300" dirty="0" smtClean="0"/>
              <a:t>P    E    O    </a:t>
            </a:r>
            <a:r>
              <a:rPr lang="cs-CZ" dirty="0" smtClean="0"/>
              <a:t>F     S      Q    M      </a:t>
            </a:r>
            <a:r>
              <a:rPr lang="cs-CZ" sz="4400" dirty="0" smtClean="0"/>
              <a:t>H     O      K      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L      </a:t>
            </a:r>
            <a:r>
              <a:rPr lang="cs-CZ" sz="4300" dirty="0" smtClean="0"/>
              <a:t>I    E     D    </a:t>
            </a:r>
            <a:r>
              <a:rPr lang="cs-CZ" dirty="0" smtClean="0"/>
              <a:t>O    N     </a:t>
            </a:r>
            <a:r>
              <a:rPr lang="cs-CZ" sz="4000" dirty="0" smtClean="0"/>
              <a:t>K      O      </a:t>
            </a:r>
            <a:r>
              <a:rPr lang="cs-CZ" sz="4200" dirty="0" smtClean="0"/>
              <a:t>E      K    G   </a:t>
            </a:r>
            <a:r>
              <a:rPr lang="cs-CZ" sz="4000" dirty="0" smtClean="0"/>
              <a:t>D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195736" y="2636912"/>
            <a:ext cx="345638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436096" y="2636912"/>
            <a:ext cx="864096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051720" y="4509120"/>
            <a:ext cx="42484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755576" y="4509120"/>
            <a:ext cx="129614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971600" y="1988840"/>
            <a:ext cx="705678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5868144" y="1988840"/>
            <a:ext cx="2160240" cy="3384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971600" y="1988840"/>
            <a:ext cx="4896544" cy="3384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971600" y="1988840"/>
            <a:ext cx="2448272" cy="38884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3419872" y="1916832"/>
            <a:ext cx="4896544" cy="3960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316416" y="1988840"/>
            <a:ext cx="0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 flipV="1">
            <a:off x="3419872" y="1916832"/>
            <a:ext cx="4896544" cy="3744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2051720" y="1916832"/>
            <a:ext cx="1368152" cy="3456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 flipV="1">
            <a:off x="395536" y="2276872"/>
            <a:ext cx="1656184" cy="30963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755576" y="1844824"/>
            <a:ext cx="6768752" cy="35283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1295636" y="1772816"/>
            <a:ext cx="676875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55576" y="1988840"/>
            <a:ext cx="7848872" cy="3312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 flipV="1">
            <a:off x="323528" y="5301208"/>
            <a:ext cx="828092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755576" y="1916832"/>
            <a:ext cx="7848872" cy="3384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6588224" y="1988840"/>
            <a:ext cx="2016224" cy="3456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 flipV="1">
            <a:off x="1763688" y="1844824"/>
            <a:ext cx="4896544" cy="3744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1403648" y="1844824"/>
            <a:ext cx="432048" cy="35283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1403648" y="1556792"/>
            <a:ext cx="4032448" cy="3744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5436096" y="1556792"/>
            <a:ext cx="1512168" cy="4032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6804248" y="1844824"/>
            <a:ext cx="432048" cy="3600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236296" y="1844824"/>
            <a:ext cx="1368152" cy="41764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 flipV="1">
            <a:off x="323528" y="2492896"/>
            <a:ext cx="8208912" cy="35283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395536" y="2492896"/>
            <a:ext cx="1368152" cy="3312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V="1">
            <a:off x="755576" y="1916832"/>
            <a:ext cx="2232248" cy="33483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2627784" y="1916832"/>
            <a:ext cx="5400600" cy="3456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 flipV="1">
            <a:off x="5724128" y="1844824"/>
            <a:ext cx="2088232" cy="3384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611560" y="1916832"/>
            <a:ext cx="7704856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611560" y="2924944"/>
            <a:ext cx="8136904" cy="32403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H="1">
            <a:off x="683568" y="5805264"/>
            <a:ext cx="78488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683568" y="1844824"/>
            <a:ext cx="0" cy="4608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827584" y="1988840"/>
            <a:ext cx="3672408" cy="41764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323528" y="1916832"/>
            <a:ext cx="7488832" cy="23402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1079612" y="1844824"/>
            <a:ext cx="3852428" cy="41764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V="1">
            <a:off x="4932040" y="3645024"/>
            <a:ext cx="3384376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1835696" y="1916832"/>
            <a:ext cx="5184576" cy="38884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4233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sz="3200" dirty="0" smtClean="0"/>
              <a:t>HLEDEJ PÍSMENO </a:t>
            </a:r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N    A     </a:t>
            </a:r>
            <a:r>
              <a:rPr lang="cs-CZ" sz="4000" dirty="0" smtClean="0"/>
              <a:t>M     D    L     </a:t>
            </a:r>
            <a:r>
              <a:rPr lang="cs-CZ" b="1" dirty="0" smtClean="0"/>
              <a:t>R     F    </a:t>
            </a:r>
            <a:r>
              <a:rPr lang="cs-CZ" sz="4000" b="1" dirty="0" smtClean="0"/>
              <a:t>E     N</a:t>
            </a:r>
            <a:r>
              <a:rPr lang="cs-CZ" b="1" dirty="0" smtClean="0"/>
              <a:t>      S    V     E    </a:t>
            </a:r>
            <a:r>
              <a:rPr lang="cs-CZ" sz="4000" b="1" dirty="0" smtClean="0"/>
              <a:t>N       M    K     E     A      </a:t>
            </a:r>
            <a:r>
              <a:rPr lang="cs-CZ" sz="2800" dirty="0" smtClean="0"/>
              <a:t>D     N      </a:t>
            </a:r>
            <a:r>
              <a:rPr lang="cs-CZ" sz="4000" dirty="0" smtClean="0"/>
              <a:t>D</a:t>
            </a:r>
          </a:p>
          <a:p>
            <a:pPr marL="0" indent="0">
              <a:buNone/>
            </a:pPr>
            <a:r>
              <a:rPr lang="cs-CZ" sz="4000" dirty="0" smtClean="0"/>
              <a:t>S     V     B     </a:t>
            </a:r>
            <a:r>
              <a:rPr lang="cs-CZ" sz="4400" dirty="0" smtClean="0"/>
              <a:t>N       A      </a:t>
            </a:r>
            <a:r>
              <a:rPr lang="cs-CZ" sz="4000" dirty="0" smtClean="0"/>
              <a:t>I      F     M      X</a:t>
            </a:r>
          </a:p>
          <a:p>
            <a:pPr marL="0" indent="0">
              <a:buNone/>
            </a:pPr>
            <a:r>
              <a:rPr lang="cs-CZ" sz="2000" dirty="0" smtClean="0"/>
              <a:t>U    V     M       </a:t>
            </a:r>
            <a:r>
              <a:rPr lang="cs-CZ" sz="4000" dirty="0" smtClean="0"/>
              <a:t>W    N     A    </a:t>
            </a:r>
            <a:r>
              <a:rPr lang="cs-CZ" dirty="0" smtClean="0"/>
              <a:t>O    P    </a:t>
            </a:r>
            <a:r>
              <a:rPr lang="cs-CZ" sz="4000" dirty="0" smtClean="0"/>
              <a:t>M    </a:t>
            </a:r>
            <a:r>
              <a:rPr lang="cs-CZ" sz="2800" dirty="0" smtClean="0"/>
              <a:t>N      A     </a:t>
            </a:r>
            <a:r>
              <a:rPr lang="cs-CZ" sz="4400" dirty="0" smtClean="0"/>
              <a:t>W      </a:t>
            </a:r>
            <a:r>
              <a:rPr lang="cs-CZ" sz="4000" dirty="0" smtClean="0"/>
              <a:t>V      L      </a:t>
            </a:r>
            <a:r>
              <a:rPr lang="cs-CZ" dirty="0" smtClean="0"/>
              <a:t>D     E</a:t>
            </a:r>
            <a:r>
              <a:rPr lang="cs-CZ" sz="4000" dirty="0" smtClean="0"/>
              <a:t>    N      L   </a:t>
            </a:r>
            <a:r>
              <a:rPr lang="cs-CZ" sz="3600" dirty="0" smtClean="0"/>
              <a:t>H</a:t>
            </a:r>
            <a:r>
              <a:rPr lang="cs-CZ" sz="4000" dirty="0" smtClean="0"/>
              <a:t>     N       O   S</a:t>
            </a:r>
          </a:p>
          <a:p>
            <a:pPr marL="0" indent="0">
              <a:buNone/>
            </a:pPr>
            <a:r>
              <a:rPr lang="cs-CZ" sz="4000" dirty="0" smtClean="0"/>
              <a:t>K     </a:t>
            </a:r>
            <a:r>
              <a:rPr lang="cs-CZ" sz="4800" dirty="0" smtClean="0"/>
              <a:t>H     N</a:t>
            </a:r>
            <a:r>
              <a:rPr lang="cs-CZ" sz="4000" dirty="0" smtClean="0"/>
              <a:t>     L     </a:t>
            </a:r>
            <a:r>
              <a:rPr lang="cs-CZ" sz="3600" dirty="0" smtClean="0"/>
              <a:t>S   T     E      N   </a:t>
            </a:r>
            <a:r>
              <a:rPr lang="cs-CZ" sz="4000" dirty="0" smtClean="0"/>
              <a:t> L    K</a:t>
            </a: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2339752" y="2492896"/>
            <a:ext cx="914400" cy="914400"/>
          </a:xfrm>
          <a:prstGeom prst="star5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4572000" y="3140968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7283152" y="2251720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6386239" y="4509120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1594520" y="4581128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680120" y="3128764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4932040" y="2033414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3610744" y="5408265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1391097" y="1412776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3127648" y="3382516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6363766" y="3166120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7762775" y="5408265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4788024" y="4674840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680120" y="5404792"/>
            <a:ext cx="914400" cy="914400"/>
          </a:xfrm>
          <a:prstGeom prst="star5">
            <a:avLst>
              <a:gd name="adj" fmla="val 18156"/>
              <a:gd name="hf" fmla="val 105146"/>
              <a:gd name="vf" fmla="val 110557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437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3200" dirty="0" smtClean="0"/>
              <a:t>HLEDEJ PÍSMENO 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  <a:scene3d>
            <a:camera prst="orthographicFront">
              <a:rot lat="0" lon="0" rev="0"/>
            </a:camera>
            <a:lightRig rig="threePt" dir="t"/>
          </a:scene3d>
        </p:spPr>
        <p:style>
          <a:lnRef idx="1">
            <a:schemeClr val="accent2"/>
          </a:lnRef>
          <a:fillRef idx="1001">
            <a:schemeClr val="lt1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    P    </a:t>
            </a:r>
            <a:r>
              <a:rPr lang="cs-CZ" sz="2800" dirty="0" smtClean="0"/>
              <a:t>L    I    F       </a:t>
            </a:r>
            <a:r>
              <a:rPr lang="cs-CZ" sz="4000" dirty="0" smtClean="0"/>
              <a:t>R     M      L      E     S     I      A   O      K       L       </a:t>
            </a:r>
            <a:r>
              <a:rPr lang="cs-CZ" dirty="0" smtClean="0"/>
              <a:t>I     J    E     </a:t>
            </a:r>
            <a:r>
              <a:rPr lang="cs-CZ" sz="4000" dirty="0" smtClean="0"/>
              <a:t>H       A      D     R    I      S     L      </a:t>
            </a:r>
            <a:r>
              <a:rPr lang="cs-CZ" sz="4800" dirty="0" smtClean="0"/>
              <a:t>J      W     </a:t>
            </a:r>
            <a:r>
              <a:rPr lang="cs-CZ" sz="4000" dirty="0" smtClean="0"/>
              <a:t>D    L</a:t>
            </a:r>
          </a:p>
          <a:p>
            <a:pPr marL="0" indent="0">
              <a:buNone/>
            </a:pPr>
            <a:r>
              <a:rPr lang="cs-CZ" sz="4000" dirty="0" smtClean="0"/>
              <a:t>D    </a:t>
            </a:r>
            <a:r>
              <a:rPr lang="cs-CZ" sz="4400" dirty="0" smtClean="0"/>
              <a:t>F     I       H     </a:t>
            </a:r>
            <a:r>
              <a:rPr lang="cs-CZ" sz="4000" dirty="0" smtClean="0"/>
              <a:t>M      F     J     R      I      </a:t>
            </a:r>
            <a:r>
              <a:rPr lang="cs-CZ" dirty="0" smtClean="0"/>
              <a:t>O     F     B      </a:t>
            </a:r>
            <a:r>
              <a:rPr lang="cs-CZ" sz="4000" dirty="0" smtClean="0"/>
              <a:t>I      G     </a:t>
            </a:r>
            <a:r>
              <a:rPr lang="cs-CZ" dirty="0" smtClean="0"/>
              <a:t>E      I       D     </a:t>
            </a:r>
            <a:r>
              <a:rPr lang="cs-CZ" sz="4000" dirty="0" smtClean="0"/>
              <a:t>O   I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S     R     Z    T     I       H      L   E      W  K</a:t>
            </a:r>
            <a:endParaRPr lang="cs-CZ" sz="4000" dirty="0"/>
          </a:p>
        </p:txBody>
      </p:sp>
      <p:sp>
        <p:nvSpPr>
          <p:cNvPr id="4" name="Veselý obličej 3"/>
          <p:cNvSpPr/>
          <p:nvPr/>
        </p:nvSpPr>
        <p:spPr>
          <a:xfrm>
            <a:off x="7092280" y="3077716"/>
            <a:ext cx="914400" cy="914400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1403648" y="2553469"/>
            <a:ext cx="914400" cy="914400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3563888" y="3569568"/>
            <a:ext cx="914400" cy="914400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220072" y="4941168"/>
            <a:ext cx="914400" cy="914400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1093937" y="5517232"/>
            <a:ext cx="914400" cy="914400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526632" y="1938536"/>
            <a:ext cx="914400" cy="914400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740352" y="4483968"/>
            <a:ext cx="914400" cy="914400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1373635" y="4149080"/>
            <a:ext cx="914400" cy="914400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41032" y="3484240"/>
            <a:ext cx="914400" cy="914400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884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3200" dirty="0" smtClean="0"/>
              <a:t>HLEDEJ PÍSMENO </a:t>
            </a:r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4400" dirty="0" smtClean="0"/>
              <a:t>A     </a:t>
            </a:r>
            <a:r>
              <a:rPr lang="cs-CZ" dirty="0" smtClean="0"/>
              <a:t>E    K     </a:t>
            </a:r>
            <a:r>
              <a:rPr lang="cs-CZ" sz="4400" dirty="0" smtClean="0"/>
              <a:t>F     R      U     K    L    P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D     F     </a:t>
            </a:r>
            <a:r>
              <a:rPr lang="cs-CZ" dirty="0" smtClean="0"/>
              <a:t>T    W</a:t>
            </a:r>
            <a:r>
              <a:rPr lang="cs-CZ" sz="4400" dirty="0" smtClean="0"/>
              <a:t>    K     </a:t>
            </a:r>
            <a:r>
              <a:rPr lang="cs-CZ" sz="3600" dirty="0" smtClean="0"/>
              <a:t>J     H     O    B     K</a:t>
            </a:r>
          </a:p>
          <a:p>
            <a:pPr marL="0" indent="0">
              <a:buNone/>
            </a:pPr>
            <a:r>
              <a:rPr lang="cs-CZ" sz="4400" dirty="0" smtClean="0"/>
              <a:t>K     E    L    N     K      </a:t>
            </a:r>
            <a:r>
              <a:rPr lang="cs-CZ" sz="2800" dirty="0" smtClean="0"/>
              <a:t>H     E     </a:t>
            </a:r>
            <a:r>
              <a:rPr lang="cs-CZ" sz="4400" dirty="0" smtClean="0"/>
              <a:t>W     D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</a:t>
            </a:r>
            <a:r>
              <a:rPr lang="cs-CZ" dirty="0" smtClean="0"/>
              <a:t>D     E     </a:t>
            </a:r>
            <a:r>
              <a:rPr lang="cs-CZ" sz="4400" dirty="0" smtClean="0"/>
              <a:t>K    L      M      S     K       </a:t>
            </a:r>
            <a:r>
              <a:rPr lang="cs-CZ" sz="4400" dirty="0" err="1" smtClean="0"/>
              <a:t>K</a:t>
            </a:r>
            <a:r>
              <a:rPr lang="cs-CZ" sz="4400" dirty="0" smtClean="0"/>
              <a:t> </a:t>
            </a:r>
          </a:p>
          <a:p>
            <a:pPr marL="0" indent="0">
              <a:buNone/>
            </a:pPr>
            <a:r>
              <a:rPr lang="cs-CZ" sz="4400" dirty="0" smtClean="0"/>
              <a:t>S    F    G     O     A      </a:t>
            </a:r>
            <a:r>
              <a:rPr lang="cs-CZ" dirty="0" smtClean="0"/>
              <a:t>K      L        B      P    </a:t>
            </a:r>
            <a:r>
              <a:rPr lang="cs-CZ" sz="4400" dirty="0" smtClean="0"/>
              <a:t>K</a:t>
            </a:r>
          </a:p>
          <a:p>
            <a:pPr marL="0" indent="0">
              <a:buNone/>
            </a:pPr>
            <a:r>
              <a:rPr lang="cs-CZ" sz="4400" dirty="0" smtClean="0"/>
              <a:t>L     </a:t>
            </a:r>
            <a:r>
              <a:rPr lang="cs-CZ" sz="4000" dirty="0" smtClean="0"/>
              <a:t>W    K      </a:t>
            </a:r>
            <a:r>
              <a:rPr lang="cs-CZ" sz="4400" dirty="0" smtClean="0"/>
              <a:t>P     K     L     N    M</a:t>
            </a:r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>
            <a:off x="379281" y="1219200"/>
            <a:ext cx="8526594" cy="5372100"/>
          </a:xfrm>
          <a:custGeom>
            <a:avLst/>
            <a:gdLst>
              <a:gd name="connsiteX0" fmla="*/ 6926394 w 8526594"/>
              <a:gd name="connsiteY0" fmla="*/ 676275 h 5372100"/>
              <a:gd name="connsiteX1" fmla="*/ 6773994 w 8526594"/>
              <a:gd name="connsiteY1" fmla="*/ 676275 h 5372100"/>
              <a:gd name="connsiteX2" fmla="*/ 6726369 w 8526594"/>
              <a:gd name="connsiteY2" fmla="*/ 704850 h 5372100"/>
              <a:gd name="connsiteX3" fmla="*/ 5383344 w 8526594"/>
              <a:gd name="connsiteY3" fmla="*/ 695325 h 5372100"/>
              <a:gd name="connsiteX4" fmla="*/ 5335719 w 8526594"/>
              <a:gd name="connsiteY4" fmla="*/ 666750 h 5372100"/>
              <a:gd name="connsiteX5" fmla="*/ 5230944 w 8526594"/>
              <a:gd name="connsiteY5" fmla="*/ 638175 h 5372100"/>
              <a:gd name="connsiteX6" fmla="*/ 4973769 w 8526594"/>
              <a:gd name="connsiteY6" fmla="*/ 600075 h 5372100"/>
              <a:gd name="connsiteX7" fmla="*/ 4478469 w 8526594"/>
              <a:gd name="connsiteY7" fmla="*/ 514350 h 5372100"/>
              <a:gd name="connsiteX8" fmla="*/ 4230819 w 8526594"/>
              <a:gd name="connsiteY8" fmla="*/ 466725 h 5372100"/>
              <a:gd name="connsiteX9" fmla="*/ 4097469 w 8526594"/>
              <a:gd name="connsiteY9" fmla="*/ 457200 h 5372100"/>
              <a:gd name="connsiteX10" fmla="*/ 3630744 w 8526594"/>
              <a:gd name="connsiteY10" fmla="*/ 390525 h 5372100"/>
              <a:gd name="connsiteX11" fmla="*/ 3554544 w 8526594"/>
              <a:gd name="connsiteY11" fmla="*/ 381000 h 5372100"/>
              <a:gd name="connsiteX12" fmla="*/ 2744919 w 8526594"/>
              <a:gd name="connsiteY12" fmla="*/ 409575 h 5372100"/>
              <a:gd name="connsiteX13" fmla="*/ 2687769 w 8526594"/>
              <a:gd name="connsiteY13" fmla="*/ 428625 h 5372100"/>
              <a:gd name="connsiteX14" fmla="*/ 2611569 w 8526594"/>
              <a:gd name="connsiteY14" fmla="*/ 447675 h 5372100"/>
              <a:gd name="connsiteX15" fmla="*/ 2382969 w 8526594"/>
              <a:gd name="connsiteY15" fmla="*/ 571500 h 5372100"/>
              <a:gd name="connsiteX16" fmla="*/ 2335344 w 8526594"/>
              <a:gd name="connsiteY16" fmla="*/ 581025 h 5372100"/>
              <a:gd name="connsiteX17" fmla="*/ 2230569 w 8526594"/>
              <a:gd name="connsiteY17" fmla="*/ 657225 h 5372100"/>
              <a:gd name="connsiteX18" fmla="*/ 2163894 w 8526594"/>
              <a:gd name="connsiteY18" fmla="*/ 723900 h 5372100"/>
              <a:gd name="connsiteX19" fmla="*/ 2097219 w 8526594"/>
              <a:gd name="connsiteY19" fmla="*/ 762000 h 5372100"/>
              <a:gd name="connsiteX20" fmla="*/ 2049594 w 8526594"/>
              <a:gd name="connsiteY20" fmla="*/ 800100 h 5372100"/>
              <a:gd name="connsiteX21" fmla="*/ 1982919 w 8526594"/>
              <a:gd name="connsiteY21" fmla="*/ 838200 h 5372100"/>
              <a:gd name="connsiteX22" fmla="*/ 1887669 w 8526594"/>
              <a:gd name="connsiteY22" fmla="*/ 933450 h 5372100"/>
              <a:gd name="connsiteX23" fmla="*/ 1859094 w 8526594"/>
              <a:gd name="connsiteY23" fmla="*/ 962025 h 5372100"/>
              <a:gd name="connsiteX24" fmla="*/ 1782894 w 8526594"/>
              <a:gd name="connsiteY24" fmla="*/ 1076325 h 5372100"/>
              <a:gd name="connsiteX25" fmla="*/ 1735269 w 8526594"/>
              <a:gd name="connsiteY25" fmla="*/ 1162050 h 5372100"/>
              <a:gd name="connsiteX26" fmla="*/ 1706694 w 8526594"/>
              <a:gd name="connsiteY26" fmla="*/ 1276350 h 5372100"/>
              <a:gd name="connsiteX27" fmla="*/ 1735269 w 8526594"/>
              <a:gd name="connsiteY27" fmla="*/ 1685925 h 5372100"/>
              <a:gd name="connsiteX28" fmla="*/ 1744794 w 8526594"/>
              <a:gd name="connsiteY28" fmla="*/ 1724025 h 5372100"/>
              <a:gd name="connsiteX29" fmla="*/ 1773369 w 8526594"/>
              <a:gd name="connsiteY29" fmla="*/ 1752600 h 5372100"/>
              <a:gd name="connsiteX30" fmla="*/ 1830519 w 8526594"/>
              <a:gd name="connsiteY30" fmla="*/ 1876425 h 5372100"/>
              <a:gd name="connsiteX31" fmla="*/ 1887669 w 8526594"/>
              <a:gd name="connsiteY31" fmla="*/ 1933575 h 5372100"/>
              <a:gd name="connsiteX32" fmla="*/ 1935294 w 8526594"/>
              <a:gd name="connsiteY32" fmla="*/ 2019300 h 5372100"/>
              <a:gd name="connsiteX33" fmla="*/ 2059119 w 8526594"/>
              <a:gd name="connsiteY33" fmla="*/ 2152650 h 5372100"/>
              <a:gd name="connsiteX34" fmla="*/ 2230569 w 8526594"/>
              <a:gd name="connsiteY34" fmla="*/ 2352675 h 5372100"/>
              <a:gd name="connsiteX35" fmla="*/ 2297244 w 8526594"/>
              <a:gd name="connsiteY35" fmla="*/ 2390775 h 5372100"/>
              <a:gd name="connsiteX36" fmla="*/ 2459169 w 8526594"/>
              <a:gd name="connsiteY36" fmla="*/ 2638425 h 5372100"/>
              <a:gd name="connsiteX37" fmla="*/ 2497269 w 8526594"/>
              <a:gd name="connsiteY37" fmla="*/ 2743200 h 5372100"/>
              <a:gd name="connsiteX38" fmla="*/ 2554419 w 8526594"/>
              <a:gd name="connsiteY38" fmla="*/ 2819400 h 5372100"/>
              <a:gd name="connsiteX39" fmla="*/ 2621094 w 8526594"/>
              <a:gd name="connsiteY39" fmla="*/ 2981325 h 5372100"/>
              <a:gd name="connsiteX40" fmla="*/ 2678244 w 8526594"/>
              <a:gd name="connsiteY40" fmla="*/ 3133725 h 5372100"/>
              <a:gd name="connsiteX41" fmla="*/ 2697294 w 8526594"/>
              <a:gd name="connsiteY41" fmla="*/ 3219450 h 5372100"/>
              <a:gd name="connsiteX42" fmla="*/ 2716344 w 8526594"/>
              <a:gd name="connsiteY42" fmla="*/ 3295650 h 5372100"/>
              <a:gd name="connsiteX43" fmla="*/ 2697294 w 8526594"/>
              <a:gd name="connsiteY43" fmla="*/ 3724275 h 5372100"/>
              <a:gd name="connsiteX44" fmla="*/ 2668719 w 8526594"/>
              <a:gd name="connsiteY44" fmla="*/ 3800475 h 5372100"/>
              <a:gd name="connsiteX45" fmla="*/ 2573469 w 8526594"/>
              <a:gd name="connsiteY45" fmla="*/ 3981450 h 5372100"/>
              <a:gd name="connsiteX46" fmla="*/ 2411544 w 8526594"/>
              <a:gd name="connsiteY46" fmla="*/ 4191000 h 5372100"/>
              <a:gd name="connsiteX47" fmla="*/ 2278194 w 8526594"/>
              <a:gd name="connsiteY47" fmla="*/ 4343400 h 5372100"/>
              <a:gd name="connsiteX48" fmla="*/ 2125794 w 8526594"/>
              <a:gd name="connsiteY48" fmla="*/ 4448175 h 5372100"/>
              <a:gd name="connsiteX49" fmla="*/ 1963869 w 8526594"/>
              <a:gd name="connsiteY49" fmla="*/ 4543425 h 5372100"/>
              <a:gd name="connsiteX50" fmla="*/ 1782894 w 8526594"/>
              <a:gd name="connsiteY50" fmla="*/ 4657725 h 5372100"/>
              <a:gd name="connsiteX51" fmla="*/ 1687644 w 8526594"/>
              <a:gd name="connsiteY51" fmla="*/ 4667250 h 5372100"/>
              <a:gd name="connsiteX52" fmla="*/ 1611444 w 8526594"/>
              <a:gd name="connsiteY52" fmla="*/ 4695825 h 5372100"/>
              <a:gd name="connsiteX53" fmla="*/ 1535244 w 8526594"/>
              <a:gd name="connsiteY53" fmla="*/ 4705350 h 5372100"/>
              <a:gd name="connsiteX54" fmla="*/ 1420944 w 8526594"/>
              <a:gd name="connsiteY54" fmla="*/ 4733925 h 5372100"/>
              <a:gd name="connsiteX55" fmla="*/ 1259019 w 8526594"/>
              <a:gd name="connsiteY55" fmla="*/ 4724400 h 5372100"/>
              <a:gd name="connsiteX56" fmla="*/ 1220919 w 8526594"/>
              <a:gd name="connsiteY56" fmla="*/ 4676775 h 5372100"/>
              <a:gd name="connsiteX57" fmla="*/ 1163769 w 8526594"/>
              <a:gd name="connsiteY57" fmla="*/ 4562475 h 5372100"/>
              <a:gd name="connsiteX58" fmla="*/ 1154244 w 8526594"/>
              <a:gd name="connsiteY58" fmla="*/ 4505325 h 5372100"/>
              <a:gd name="connsiteX59" fmla="*/ 1135194 w 8526594"/>
              <a:gd name="connsiteY59" fmla="*/ 4419600 h 5372100"/>
              <a:gd name="connsiteX60" fmla="*/ 1154244 w 8526594"/>
              <a:gd name="connsiteY60" fmla="*/ 4124325 h 5372100"/>
              <a:gd name="connsiteX61" fmla="*/ 1220919 w 8526594"/>
              <a:gd name="connsiteY61" fmla="*/ 4010025 h 5372100"/>
              <a:gd name="connsiteX62" fmla="*/ 1259019 w 8526594"/>
              <a:gd name="connsiteY62" fmla="*/ 3952875 h 5372100"/>
              <a:gd name="connsiteX63" fmla="*/ 1401894 w 8526594"/>
              <a:gd name="connsiteY63" fmla="*/ 3819525 h 5372100"/>
              <a:gd name="connsiteX64" fmla="*/ 1459044 w 8526594"/>
              <a:gd name="connsiteY64" fmla="*/ 3781425 h 5372100"/>
              <a:gd name="connsiteX65" fmla="*/ 1506669 w 8526594"/>
              <a:gd name="connsiteY65" fmla="*/ 3724275 h 5372100"/>
              <a:gd name="connsiteX66" fmla="*/ 1668594 w 8526594"/>
              <a:gd name="connsiteY66" fmla="*/ 3609975 h 5372100"/>
              <a:gd name="connsiteX67" fmla="*/ 1782894 w 8526594"/>
              <a:gd name="connsiteY67" fmla="*/ 3543300 h 5372100"/>
              <a:gd name="connsiteX68" fmla="*/ 2011494 w 8526594"/>
              <a:gd name="connsiteY68" fmla="*/ 3476625 h 5372100"/>
              <a:gd name="connsiteX69" fmla="*/ 2078169 w 8526594"/>
              <a:gd name="connsiteY69" fmla="*/ 3457575 h 5372100"/>
              <a:gd name="connsiteX70" fmla="*/ 2354394 w 8526594"/>
              <a:gd name="connsiteY70" fmla="*/ 3333750 h 5372100"/>
              <a:gd name="connsiteX71" fmla="*/ 2535369 w 8526594"/>
              <a:gd name="connsiteY71" fmla="*/ 3305175 h 5372100"/>
              <a:gd name="connsiteX72" fmla="*/ 3811719 w 8526594"/>
              <a:gd name="connsiteY72" fmla="*/ 3267075 h 5372100"/>
              <a:gd name="connsiteX73" fmla="*/ 4116519 w 8526594"/>
              <a:gd name="connsiteY73" fmla="*/ 3333750 h 5372100"/>
              <a:gd name="connsiteX74" fmla="*/ 4354644 w 8526594"/>
              <a:gd name="connsiteY74" fmla="*/ 3362325 h 5372100"/>
              <a:gd name="connsiteX75" fmla="*/ 4468944 w 8526594"/>
              <a:gd name="connsiteY75" fmla="*/ 3381375 h 5372100"/>
              <a:gd name="connsiteX76" fmla="*/ 4573719 w 8526594"/>
              <a:gd name="connsiteY76" fmla="*/ 3390900 h 5372100"/>
              <a:gd name="connsiteX77" fmla="*/ 4821369 w 8526594"/>
              <a:gd name="connsiteY77" fmla="*/ 3467100 h 5372100"/>
              <a:gd name="connsiteX78" fmla="*/ 5059494 w 8526594"/>
              <a:gd name="connsiteY78" fmla="*/ 3476625 h 5372100"/>
              <a:gd name="connsiteX79" fmla="*/ 5316669 w 8526594"/>
              <a:gd name="connsiteY79" fmla="*/ 3524250 h 5372100"/>
              <a:gd name="connsiteX80" fmla="*/ 6516819 w 8526594"/>
              <a:gd name="connsiteY80" fmla="*/ 3514725 h 5372100"/>
              <a:gd name="connsiteX81" fmla="*/ 6650169 w 8526594"/>
              <a:gd name="connsiteY81" fmla="*/ 3476625 h 5372100"/>
              <a:gd name="connsiteX82" fmla="*/ 6783519 w 8526594"/>
              <a:gd name="connsiteY82" fmla="*/ 3429000 h 5372100"/>
              <a:gd name="connsiteX83" fmla="*/ 7012119 w 8526594"/>
              <a:gd name="connsiteY83" fmla="*/ 3362325 h 5372100"/>
              <a:gd name="connsiteX84" fmla="*/ 7174044 w 8526594"/>
              <a:gd name="connsiteY84" fmla="*/ 3248025 h 5372100"/>
              <a:gd name="connsiteX85" fmla="*/ 7326444 w 8526594"/>
              <a:gd name="connsiteY85" fmla="*/ 3143250 h 5372100"/>
              <a:gd name="connsiteX86" fmla="*/ 7459794 w 8526594"/>
              <a:gd name="connsiteY86" fmla="*/ 3000375 h 5372100"/>
              <a:gd name="connsiteX87" fmla="*/ 7516944 w 8526594"/>
              <a:gd name="connsiteY87" fmla="*/ 2886075 h 5372100"/>
              <a:gd name="connsiteX88" fmla="*/ 7535994 w 8526594"/>
              <a:gd name="connsiteY88" fmla="*/ 2828925 h 5372100"/>
              <a:gd name="connsiteX89" fmla="*/ 7555044 w 8526594"/>
              <a:gd name="connsiteY89" fmla="*/ 2733675 h 5372100"/>
              <a:gd name="connsiteX90" fmla="*/ 7545519 w 8526594"/>
              <a:gd name="connsiteY90" fmla="*/ 2028825 h 5372100"/>
              <a:gd name="connsiteX91" fmla="*/ 7497894 w 8526594"/>
              <a:gd name="connsiteY91" fmla="*/ 1952625 h 5372100"/>
              <a:gd name="connsiteX92" fmla="*/ 7469319 w 8526594"/>
              <a:gd name="connsiteY92" fmla="*/ 1885950 h 5372100"/>
              <a:gd name="connsiteX93" fmla="*/ 7374069 w 8526594"/>
              <a:gd name="connsiteY93" fmla="*/ 1828800 h 5372100"/>
              <a:gd name="connsiteX94" fmla="*/ 7212144 w 8526594"/>
              <a:gd name="connsiteY94" fmla="*/ 1762125 h 5372100"/>
              <a:gd name="connsiteX95" fmla="*/ 7069269 w 8526594"/>
              <a:gd name="connsiteY95" fmla="*/ 1714500 h 5372100"/>
              <a:gd name="connsiteX96" fmla="*/ 7002594 w 8526594"/>
              <a:gd name="connsiteY96" fmla="*/ 1704975 h 5372100"/>
              <a:gd name="connsiteX97" fmla="*/ 6878769 w 8526594"/>
              <a:gd name="connsiteY97" fmla="*/ 1676400 h 5372100"/>
              <a:gd name="connsiteX98" fmla="*/ 6621594 w 8526594"/>
              <a:gd name="connsiteY98" fmla="*/ 1647825 h 5372100"/>
              <a:gd name="connsiteX99" fmla="*/ 6507294 w 8526594"/>
              <a:gd name="connsiteY99" fmla="*/ 1628775 h 5372100"/>
              <a:gd name="connsiteX100" fmla="*/ 5878644 w 8526594"/>
              <a:gd name="connsiteY100" fmla="*/ 1666875 h 5372100"/>
              <a:gd name="connsiteX101" fmla="*/ 5802444 w 8526594"/>
              <a:gd name="connsiteY101" fmla="*/ 1676400 h 5372100"/>
              <a:gd name="connsiteX102" fmla="*/ 5602419 w 8526594"/>
              <a:gd name="connsiteY102" fmla="*/ 1733550 h 5372100"/>
              <a:gd name="connsiteX103" fmla="*/ 5469069 w 8526594"/>
              <a:gd name="connsiteY103" fmla="*/ 1800225 h 5372100"/>
              <a:gd name="connsiteX104" fmla="*/ 5335719 w 8526594"/>
              <a:gd name="connsiteY104" fmla="*/ 1876425 h 5372100"/>
              <a:gd name="connsiteX105" fmla="*/ 5211894 w 8526594"/>
              <a:gd name="connsiteY105" fmla="*/ 1914525 h 5372100"/>
              <a:gd name="connsiteX106" fmla="*/ 5173794 w 8526594"/>
              <a:gd name="connsiteY106" fmla="*/ 1933575 h 5372100"/>
              <a:gd name="connsiteX107" fmla="*/ 5030919 w 8526594"/>
              <a:gd name="connsiteY107" fmla="*/ 1981200 h 5372100"/>
              <a:gd name="connsiteX108" fmla="*/ 4811844 w 8526594"/>
              <a:gd name="connsiteY108" fmla="*/ 2076450 h 5372100"/>
              <a:gd name="connsiteX109" fmla="*/ 4592769 w 8526594"/>
              <a:gd name="connsiteY109" fmla="*/ 2143125 h 5372100"/>
              <a:gd name="connsiteX110" fmla="*/ 4459419 w 8526594"/>
              <a:gd name="connsiteY110" fmla="*/ 2181225 h 5372100"/>
              <a:gd name="connsiteX111" fmla="*/ 4021269 w 8526594"/>
              <a:gd name="connsiteY111" fmla="*/ 2219325 h 5372100"/>
              <a:gd name="connsiteX112" fmla="*/ 3687894 w 8526594"/>
              <a:gd name="connsiteY112" fmla="*/ 2209800 h 5372100"/>
              <a:gd name="connsiteX113" fmla="*/ 3630744 w 8526594"/>
              <a:gd name="connsiteY113" fmla="*/ 2190750 h 5372100"/>
              <a:gd name="connsiteX114" fmla="*/ 3478344 w 8526594"/>
              <a:gd name="connsiteY114" fmla="*/ 2171700 h 5372100"/>
              <a:gd name="connsiteX115" fmla="*/ 3230694 w 8526594"/>
              <a:gd name="connsiteY115" fmla="*/ 2019300 h 5372100"/>
              <a:gd name="connsiteX116" fmla="*/ 2944944 w 8526594"/>
              <a:gd name="connsiteY116" fmla="*/ 1838325 h 5372100"/>
              <a:gd name="connsiteX117" fmla="*/ 2897319 w 8526594"/>
              <a:gd name="connsiteY117" fmla="*/ 1800225 h 5372100"/>
              <a:gd name="connsiteX118" fmla="*/ 2830644 w 8526594"/>
              <a:gd name="connsiteY118" fmla="*/ 1733550 h 5372100"/>
              <a:gd name="connsiteX119" fmla="*/ 2706819 w 8526594"/>
              <a:gd name="connsiteY119" fmla="*/ 1628775 h 5372100"/>
              <a:gd name="connsiteX120" fmla="*/ 2668719 w 8526594"/>
              <a:gd name="connsiteY120" fmla="*/ 1552575 h 5372100"/>
              <a:gd name="connsiteX121" fmla="*/ 2611569 w 8526594"/>
              <a:gd name="connsiteY121" fmla="*/ 1428750 h 5372100"/>
              <a:gd name="connsiteX122" fmla="*/ 2602044 w 8526594"/>
              <a:gd name="connsiteY122" fmla="*/ 1381125 h 5372100"/>
              <a:gd name="connsiteX123" fmla="*/ 2592519 w 8526594"/>
              <a:gd name="connsiteY123" fmla="*/ 1343025 h 5372100"/>
              <a:gd name="connsiteX124" fmla="*/ 2621094 w 8526594"/>
              <a:gd name="connsiteY124" fmla="*/ 1047750 h 5372100"/>
              <a:gd name="connsiteX125" fmla="*/ 2668719 w 8526594"/>
              <a:gd name="connsiteY125" fmla="*/ 1000125 h 5372100"/>
              <a:gd name="connsiteX126" fmla="*/ 2697294 w 8526594"/>
              <a:gd name="connsiteY126" fmla="*/ 962025 h 5372100"/>
              <a:gd name="connsiteX127" fmla="*/ 2830644 w 8526594"/>
              <a:gd name="connsiteY127" fmla="*/ 876300 h 5372100"/>
              <a:gd name="connsiteX128" fmla="*/ 3011619 w 8526594"/>
              <a:gd name="connsiteY128" fmla="*/ 866775 h 5372100"/>
              <a:gd name="connsiteX129" fmla="*/ 4002219 w 8526594"/>
              <a:gd name="connsiteY129" fmla="*/ 885825 h 5372100"/>
              <a:gd name="connsiteX130" fmla="*/ 4154619 w 8526594"/>
              <a:gd name="connsiteY130" fmla="*/ 914400 h 5372100"/>
              <a:gd name="connsiteX131" fmla="*/ 4364169 w 8526594"/>
              <a:gd name="connsiteY131" fmla="*/ 1000125 h 5372100"/>
              <a:gd name="connsiteX132" fmla="*/ 4459419 w 8526594"/>
              <a:gd name="connsiteY132" fmla="*/ 1057275 h 5372100"/>
              <a:gd name="connsiteX133" fmla="*/ 4545144 w 8526594"/>
              <a:gd name="connsiteY133" fmla="*/ 1076325 h 5372100"/>
              <a:gd name="connsiteX134" fmla="*/ 4602294 w 8526594"/>
              <a:gd name="connsiteY134" fmla="*/ 1114425 h 5372100"/>
              <a:gd name="connsiteX135" fmla="*/ 4668969 w 8526594"/>
              <a:gd name="connsiteY135" fmla="*/ 1152525 h 5372100"/>
              <a:gd name="connsiteX136" fmla="*/ 4716594 w 8526594"/>
              <a:gd name="connsiteY136" fmla="*/ 1209675 h 5372100"/>
              <a:gd name="connsiteX137" fmla="*/ 4792794 w 8526594"/>
              <a:gd name="connsiteY137" fmla="*/ 1247775 h 5372100"/>
              <a:gd name="connsiteX138" fmla="*/ 4859469 w 8526594"/>
              <a:gd name="connsiteY138" fmla="*/ 1314450 h 5372100"/>
              <a:gd name="connsiteX139" fmla="*/ 4907094 w 8526594"/>
              <a:gd name="connsiteY139" fmla="*/ 1362075 h 5372100"/>
              <a:gd name="connsiteX140" fmla="*/ 4935669 w 8526594"/>
              <a:gd name="connsiteY140" fmla="*/ 1371600 h 5372100"/>
              <a:gd name="connsiteX141" fmla="*/ 5030919 w 8526594"/>
              <a:gd name="connsiteY141" fmla="*/ 1457325 h 5372100"/>
              <a:gd name="connsiteX142" fmla="*/ 5097594 w 8526594"/>
              <a:gd name="connsiteY142" fmla="*/ 1504950 h 5372100"/>
              <a:gd name="connsiteX143" fmla="*/ 5145219 w 8526594"/>
              <a:gd name="connsiteY143" fmla="*/ 1543050 h 5372100"/>
              <a:gd name="connsiteX144" fmla="*/ 5230944 w 8526594"/>
              <a:gd name="connsiteY144" fmla="*/ 1600200 h 5372100"/>
              <a:gd name="connsiteX145" fmla="*/ 5278569 w 8526594"/>
              <a:gd name="connsiteY145" fmla="*/ 1638300 h 5372100"/>
              <a:gd name="connsiteX146" fmla="*/ 5326194 w 8526594"/>
              <a:gd name="connsiteY146" fmla="*/ 1657350 h 5372100"/>
              <a:gd name="connsiteX147" fmla="*/ 5392869 w 8526594"/>
              <a:gd name="connsiteY147" fmla="*/ 1695450 h 5372100"/>
              <a:gd name="connsiteX148" fmla="*/ 5440494 w 8526594"/>
              <a:gd name="connsiteY148" fmla="*/ 1733550 h 5372100"/>
              <a:gd name="connsiteX149" fmla="*/ 5516694 w 8526594"/>
              <a:gd name="connsiteY149" fmla="*/ 1771650 h 5372100"/>
              <a:gd name="connsiteX150" fmla="*/ 5564319 w 8526594"/>
              <a:gd name="connsiteY150" fmla="*/ 1809750 h 5372100"/>
              <a:gd name="connsiteX151" fmla="*/ 5726244 w 8526594"/>
              <a:gd name="connsiteY151" fmla="*/ 1885950 h 5372100"/>
              <a:gd name="connsiteX152" fmla="*/ 5907219 w 8526594"/>
              <a:gd name="connsiteY152" fmla="*/ 2000250 h 5372100"/>
              <a:gd name="connsiteX153" fmla="*/ 5964369 w 8526594"/>
              <a:gd name="connsiteY153" fmla="*/ 2009775 h 5372100"/>
              <a:gd name="connsiteX154" fmla="*/ 6069144 w 8526594"/>
              <a:gd name="connsiteY154" fmla="*/ 2085975 h 5372100"/>
              <a:gd name="connsiteX155" fmla="*/ 6145344 w 8526594"/>
              <a:gd name="connsiteY155" fmla="*/ 2124075 h 5372100"/>
              <a:gd name="connsiteX156" fmla="*/ 6212019 w 8526594"/>
              <a:gd name="connsiteY156" fmla="*/ 2162175 h 5372100"/>
              <a:gd name="connsiteX157" fmla="*/ 6288219 w 8526594"/>
              <a:gd name="connsiteY157" fmla="*/ 2190750 h 5372100"/>
              <a:gd name="connsiteX158" fmla="*/ 6345369 w 8526594"/>
              <a:gd name="connsiteY158" fmla="*/ 2219325 h 5372100"/>
              <a:gd name="connsiteX159" fmla="*/ 6392994 w 8526594"/>
              <a:gd name="connsiteY159" fmla="*/ 2238375 h 5372100"/>
              <a:gd name="connsiteX160" fmla="*/ 6507294 w 8526594"/>
              <a:gd name="connsiteY160" fmla="*/ 2286000 h 5372100"/>
              <a:gd name="connsiteX161" fmla="*/ 6602544 w 8526594"/>
              <a:gd name="connsiteY161" fmla="*/ 2324100 h 5372100"/>
              <a:gd name="connsiteX162" fmla="*/ 6697794 w 8526594"/>
              <a:gd name="connsiteY162" fmla="*/ 2381250 h 5372100"/>
              <a:gd name="connsiteX163" fmla="*/ 6745419 w 8526594"/>
              <a:gd name="connsiteY163" fmla="*/ 2409825 h 5372100"/>
              <a:gd name="connsiteX164" fmla="*/ 6831144 w 8526594"/>
              <a:gd name="connsiteY164" fmla="*/ 2486025 h 5372100"/>
              <a:gd name="connsiteX165" fmla="*/ 6840669 w 8526594"/>
              <a:gd name="connsiteY165" fmla="*/ 2533650 h 5372100"/>
              <a:gd name="connsiteX166" fmla="*/ 6878769 w 8526594"/>
              <a:gd name="connsiteY166" fmla="*/ 2590800 h 5372100"/>
              <a:gd name="connsiteX167" fmla="*/ 6916869 w 8526594"/>
              <a:gd name="connsiteY167" fmla="*/ 2752725 h 5372100"/>
              <a:gd name="connsiteX168" fmla="*/ 6935919 w 8526594"/>
              <a:gd name="connsiteY168" fmla="*/ 2819400 h 5372100"/>
              <a:gd name="connsiteX169" fmla="*/ 6926394 w 8526594"/>
              <a:gd name="connsiteY169" fmla="*/ 3648075 h 5372100"/>
              <a:gd name="connsiteX170" fmla="*/ 6907344 w 8526594"/>
              <a:gd name="connsiteY170" fmla="*/ 3714750 h 5372100"/>
              <a:gd name="connsiteX171" fmla="*/ 6859719 w 8526594"/>
              <a:gd name="connsiteY171" fmla="*/ 3790950 h 5372100"/>
              <a:gd name="connsiteX172" fmla="*/ 6821619 w 8526594"/>
              <a:gd name="connsiteY172" fmla="*/ 3848100 h 5372100"/>
              <a:gd name="connsiteX173" fmla="*/ 6735894 w 8526594"/>
              <a:gd name="connsiteY173" fmla="*/ 3924300 h 5372100"/>
              <a:gd name="connsiteX174" fmla="*/ 6659694 w 8526594"/>
              <a:gd name="connsiteY174" fmla="*/ 4010025 h 5372100"/>
              <a:gd name="connsiteX175" fmla="*/ 6573969 w 8526594"/>
              <a:gd name="connsiteY175" fmla="*/ 4057650 h 5372100"/>
              <a:gd name="connsiteX176" fmla="*/ 6488244 w 8526594"/>
              <a:gd name="connsiteY176" fmla="*/ 4086225 h 5372100"/>
              <a:gd name="connsiteX177" fmla="*/ 6202494 w 8526594"/>
              <a:gd name="connsiteY177" fmla="*/ 4048125 h 5372100"/>
              <a:gd name="connsiteX178" fmla="*/ 6154869 w 8526594"/>
              <a:gd name="connsiteY178" fmla="*/ 4029075 h 5372100"/>
              <a:gd name="connsiteX179" fmla="*/ 6040569 w 8526594"/>
              <a:gd name="connsiteY179" fmla="*/ 4010025 h 5372100"/>
              <a:gd name="connsiteX180" fmla="*/ 5907219 w 8526594"/>
              <a:gd name="connsiteY180" fmla="*/ 3990975 h 5372100"/>
              <a:gd name="connsiteX181" fmla="*/ 4735644 w 8526594"/>
              <a:gd name="connsiteY181" fmla="*/ 4000500 h 5372100"/>
              <a:gd name="connsiteX182" fmla="*/ 4611819 w 8526594"/>
              <a:gd name="connsiteY182" fmla="*/ 4029075 h 5372100"/>
              <a:gd name="connsiteX183" fmla="*/ 4545144 w 8526594"/>
              <a:gd name="connsiteY183" fmla="*/ 4038600 h 5372100"/>
              <a:gd name="connsiteX184" fmla="*/ 4507044 w 8526594"/>
              <a:gd name="connsiteY184" fmla="*/ 4057650 h 5372100"/>
              <a:gd name="connsiteX185" fmla="*/ 4478469 w 8526594"/>
              <a:gd name="connsiteY185" fmla="*/ 4067175 h 5372100"/>
              <a:gd name="connsiteX186" fmla="*/ 4440369 w 8526594"/>
              <a:gd name="connsiteY186" fmla="*/ 4095750 h 5372100"/>
              <a:gd name="connsiteX187" fmla="*/ 4411794 w 8526594"/>
              <a:gd name="connsiteY187" fmla="*/ 4114800 h 5372100"/>
              <a:gd name="connsiteX188" fmla="*/ 4383219 w 8526594"/>
              <a:gd name="connsiteY188" fmla="*/ 4152900 h 5372100"/>
              <a:gd name="connsiteX189" fmla="*/ 4316544 w 8526594"/>
              <a:gd name="connsiteY189" fmla="*/ 4210050 h 5372100"/>
              <a:gd name="connsiteX190" fmla="*/ 4221294 w 8526594"/>
              <a:gd name="connsiteY190" fmla="*/ 4238625 h 5372100"/>
              <a:gd name="connsiteX191" fmla="*/ 4135569 w 8526594"/>
              <a:gd name="connsiteY191" fmla="*/ 4257675 h 5372100"/>
              <a:gd name="connsiteX192" fmla="*/ 3678369 w 8526594"/>
              <a:gd name="connsiteY192" fmla="*/ 4238625 h 5372100"/>
              <a:gd name="connsiteX193" fmla="*/ 3583119 w 8526594"/>
              <a:gd name="connsiteY193" fmla="*/ 4210050 h 5372100"/>
              <a:gd name="connsiteX194" fmla="*/ 3402144 w 8526594"/>
              <a:gd name="connsiteY194" fmla="*/ 4124325 h 5372100"/>
              <a:gd name="connsiteX195" fmla="*/ 3344994 w 8526594"/>
              <a:gd name="connsiteY195" fmla="*/ 4105275 h 5372100"/>
              <a:gd name="connsiteX196" fmla="*/ 3164019 w 8526594"/>
              <a:gd name="connsiteY196" fmla="*/ 4038600 h 5372100"/>
              <a:gd name="connsiteX197" fmla="*/ 3097344 w 8526594"/>
              <a:gd name="connsiteY197" fmla="*/ 3981450 h 5372100"/>
              <a:gd name="connsiteX198" fmla="*/ 2944944 w 8526594"/>
              <a:gd name="connsiteY198" fmla="*/ 3905250 h 5372100"/>
              <a:gd name="connsiteX199" fmla="*/ 2868744 w 8526594"/>
              <a:gd name="connsiteY199" fmla="*/ 3848100 h 5372100"/>
              <a:gd name="connsiteX200" fmla="*/ 2821119 w 8526594"/>
              <a:gd name="connsiteY200" fmla="*/ 3810000 h 5372100"/>
              <a:gd name="connsiteX201" fmla="*/ 2725869 w 8526594"/>
              <a:gd name="connsiteY201" fmla="*/ 3743325 h 5372100"/>
              <a:gd name="connsiteX202" fmla="*/ 2697294 w 8526594"/>
              <a:gd name="connsiteY202" fmla="*/ 3714750 h 5372100"/>
              <a:gd name="connsiteX203" fmla="*/ 2659194 w 8526594"/>
              <a:gd name="connsiteY203" fmla="*/ 3695700 h 5372100"/>
              <a:gd name="connsiteX204" fmla="*/ 2611569 w 8526594"/>
              <a:gd name="connsiteY204" fmla="*/ 3657600 h 5372100"/>
              <a:gd name="connsiteX205" fmla="*/ 2582994 w 8526594"/>
              <a:gd name="connsiteY205" fmla="*/ 3638550 h 5372100"/>
              <a:gd name="connsiteX206" fmla="*/ 2525844 w 8526594"/>
              <a:gd name="connsiteY206" fmla="*/ 3581400 h 5372100"/>
              <a:gd name="connsiteX207" fmla="*/ 2478219 w 8526594"/>
              <a:gd name="connsiteY207" fmla="*/ 3419475 h 5372100"/>
              <a:gd name="connsiteX208" fmla="*/ 2449644 w 8526594"/>
              <a:gd name="connsiteY208" fmla="*/ 3333750 h 5372100"/>
              <a:gd name="connsiteX209" fmla="*/ 2411544 w 8526594"/>
              <a:gd name="connsiteY209" fmla="*/ 3181350 h 5372100"/>
              <a:gd name="connsiteX210" fmla="*/ 2354394 w 8526594"/>
              <a:gd name="connsiteY210" fmla="*/ 2781300 h 5372100"/>
              <a:gd name="connsiteX211" fmla="*/ 2316294 w 8526594"/>
              <a:gd name="connsiteY211" fmla="*/ 2524125 h 5372100"/>
              <a:gd name="connsiteX212" fmla="*/ 2306769 w 8526594"/>
              <a:gd name="connsiteY212" fmla="*/ 2362200 h 5372100"/>
              <a:gd name="connsiteX213" fmla="*/ 2268669 w 8526594"/>
              <a:gd name="connsiteY213" fmla="*/ 2181225 h 5372100"/>
              <a:gd name="connsiteX214" fmla="*/ 2240094 w 8526594"/>
              <a:gd name="connsiteY214" fmla="*/ 2009775 h 5372100"/>
              <a:gd name="connsiteX215" fmla="*/ 2230569 w 8526594"/>
              <a:gd name="connsiteY215" fmla="*/ 1933575 h 5372100"/>
              <a:gd name="connsiteX216" fmla="*/ 2182944 w 8526594"/>
              <a:gd name="connsiteY216" fmla="*/ 1762125 h 5372100"/>
              <a:gd name="connsiteX217" fmla="*/ 2163894 w 8526594"/>
              <a:gd name="connsiteY217" fmla="*/ 1685925 h 5372100"/>
              <a:gd name="connsiteX218" fmla="*/ 2116269 w 8526594"/>
              <a:gd name="connsiteY218" fmla="*/ 1600200 h 5372100"/>
              <a:gd name="connsiteX219" fmla="*/ 2078169 w 8526594"/>
              <a:gd name="connsiteY219" fmla="*/ 1466850 h 5372100"/>
              <a:gd name="connsiteX220" fmla="*/ 2049594 w 8526594"/>
              <a:gd name="connsiteY220" fmla="*/ 1343025 h 5372100"/>
              <a:gd name="connsiteX221" fmla="*/ 2021019 w 8526594"/>
              <a:gd name="connsiteY221" fmla="*/ 1285875 h 5372100"/>
              <a:gd name="connsiteX222" fmla="*/ 2001969 w 8526594"/>
              <a:gd name="connsiteY222" fmla="*/ 1238250 h 5372100"/>
              <a:gd name="connsiteX223" fmla="*/ 1982919 w 8526594"/>
              <a:gd name="connsiteY223" fmla="*/ 1209675 h 5372100"/>
              <a:gd name="connsiteX224" fmla="*/ 1925769 w 8526594"/>
              <a:gd name="connsiteY224" fmla="*/ 1085850 h 5372100"/>
              <a:gd name="connsiteX225" fmla="*/ 1897194 w 8526594"/>
              <a:gd name="connsiteY225" fmla="*/ 1057275 h 5372100"/>
              <a:gd name="connsiteX226" fmla="*/ 1859094 w 8526594"/>
              <a:gd name="connsiteY226" fmla="*/ 1028700 h 5372100"/>
              <a:gd name="connsiteX227" fmla="*/ 1792419 w 8526594"/>
              <a:gd name="connsiteY227" fmla="*/ 933450 h 5372100"/>
              <a:gd name="connsiteX228" fmla="*/ 1706694 w 8526594"/>
              <a:gd name="connsiteY228" fmla="*/ 847725 h 5372100"/>
              <a:gd name="connsiteX229" fmla="*/ 1659069 w 8526594"/>
              <a:gd name="connsiteY229" fmla="*/ 790575 h 5372100"/>
              <a:gd name="connsiteX230" fmla="*/ 1630494 w 8526594"/>
              <a:gd name="connsiteY230" fmla="*/ 752475 h 5372100"/>
              <a:gd name="connsiteX231" fmla="*/ 1573344 w 8526594"/>
              <a:gd name="connsiteY231" fmla="*/ 704850 h 5372100"/>
              <a:gd name="connsiteX232" fmla="*/ 1478094 w 8526594"/>
              <a:gd name="connsiteY232" fmla="*/ 609600 h 5372100"/>
              <a:gd name="connsiteX233" fmla="*/ 1439994 w 8526594"/>
              <a:gd name="connsiteY233" fmla="*/ 523875 h 5372100"/>
              <a:gd name="connsiteX234" fmla="*/ 1411419 w 8526594"/>
              <a:gd name="connsiteY234" fmla="*/ 495300 h 5372100"/>
              <a:gd name="connsiteX235" fmla="*/ 1373319 w 8526594"/>
              <a:gd name="connsiteY235" fmla="*/ 428625 h 5372100"/>
              <a:gd name="connsiteX236" fmla="*/ 1335219 w 8526594"/>
              <a:gd name="connsiteY236" fmla="*/ 381000 h 5372100"/>
              <a:gd name="connsiteX237" fmla="*/ 1316169 w 8526594"/>
              <a:gd name="connsiteY237" fmla="*/ 352425 h 5372100"/>
              <a:gd name="connsiteX238" fmla="*/ 1278069 w 8526594"/>
              <a:gd name="connsiteY238" fmla="*/ 323850 h 5372100"/>
              <a:gd name="connsiteX239" fmla="*/ 1249494 w 8526594"/>
              <a:gd name="connsiteY239" fmla="*/ 276225 h 5372100"/>
              <a:gd name="connsiteX240" fmla="*/ 1211394 w 8526594"/>
              <a:gd name="connsiteY240" fmla="*/ 238125 h 5372100"/>
              <a:gd name="connsiteX241" fmla="*/ 1116144 w 8526594"/>
              <a:gd name="connsiteY241" fmla="*/ 114300 h 5372100"/>
              <a:gd name="connsiteX242" fmla="*/ 1030419 w 8526594"/>
              <a:gd name="connsiteY242" fmla="*/ 28575 h 5372100"/>
              <a:gd name="connsiteX243" fmla="*/ 944694 w 8526594"/>
              <a:gd name="connsiteY243" fmla="*/ 0 h 5372100"/>
              <a:gd name="connsiteX244" fmla="*/ 677994 w 8526594"/>
              <a:gd name="connsiteY244" fmla="*/ 9525 h 5372100"/>
              <a:gd name="connsiteX245" fmla="*/ 630369 w 8526594"/>
              <a:gd name="connsiteY245" fmla="*/ 47625 h 5372100"/>
              <a:gd name="connsiteX246" fmla="*/ 563694 w 8526594"/>
              <a:gd name="connsiteY246" fmla="*/ 104775 h 5372100"/>
              <a:gd name="connsiteX247" fmla="*/ 535119 w 8526594"/>
              <a:gd name="connsiteY247" fmla="*/ 161925 h 5372100"/>
              <a:gd name="connsiteX248" fmla="*/ 516069 w 8526594"/>
              <a:gd name="connsiteY248" fmla="*/ 190500 h 5372100"/>
              <a:gd name="connsiteX249" fmla="*/ 516069 w 8526594"/>
              <a:gd name="connsiteY249" fmla="*/ 590550 h 5372100"/>
              <a:gd name="connsiteX250" fmla="*/ 535119 w 8526594"/>
              <a:gd name="connsiteY250" fmla="*/ 628650 h 5372100"/>
              <a:gd name="connsiteX251" fmla="*/ 630369 w 8526594"/>
              <a:gd name="connsiteY251" fmla="*/ 647700 h 5372100"/>
              <a:gd name="connsiteX252" fmla="*/ 858969 w 8526594"/>
              <a:gd name="connsiteY252" fmla="*/ 638175 h 5372100"/>
              <a:gd name="connsiteX253" fmla="*/ 906594 w 8526594"/>
              <a:gd name="connsiteY253" fmla="*/ 619125 h 5372100"/>
              <a:gd name="connsiteX254" fmla="*/ 1049469 w 8526594"/>
              <a:gd name="connsiteY254" fmla="*/ 581025 h 5372100"/>
              <a:gd name="connsiteX255" fmla="*/ 1439994 w 8526594"/>
              <a:gd name="connsiteY255" fmla="*/ 609600 h 5372100"/>
              <a:gd name="connsiteX256" fmla="*/ 1497144 w 8526594"/>
              <a:gd name="connsiteY256" fmla="*/ 638175 h 5372100"/>
              <a:gd name="connsiteX257" fmla="*/ 1563819 w 8526594"/>
              <a:gd name="connsiteY257" fmla="*/ 657225 h 5372100"/>
              <a:gd name="connsiteX258" fmla="*/ 1687644 w 8526594"/>
              <a:gd name="connsiteY258" fmla="*/ 723900 h 5372100"/>
              <a:gd name="connsiteX259" fmla="*/ 1744794 w 8526594"/>
              <a:gd name="connsiteY259" fmla="*/ 762000 h 5372100"/>
              <a:gd name="connsiteX260" fmla="*/ 1820994 w 8526594"/>
              <a:gd name="connsiteY260" fmla="*/ 800100 h 5372100"/>
              <a:gd name="connsiteX261" fmla="*/ 1840044 w 8526594"/>
              <a:gd name="connsiteY261" fmla="*/ 828675 h 5372100"/>
              <a:gd name="connsiteX262" fmla="*/ 1849569 w 8526594"/>
              <a:gd name="connsiteY262" fmla="*/ 857250 h 5372100"/>
              <a:gd name="connsiteX263" fmla="*/ 1868619 w 8526594"/>
              <a:gd name="connsiteY263" fmla="*/ 904875 h 5372100"/>
              <a:gd name="connsiteX264" fmla="*/ 1859094 w 8526594"/>
              <a:gd name="connsiteY264" fmla="*/ 1181100 h 5372100"/>
              <a:gd name="connsiteX265" fmla="*/ 1792419 w 8526594"/>
              <a:gd name="connsiteY265" fmla="*/ 1266825 h 5372100"/>
              <a:gd name="connsiteX266" fmla="*/ 1744794 w 8526594"/>
              <a:gd name="connsiteY266" fmla="*/ 1333500 h 5372100"/>
              <a:gd name="connsiteX267" fmla="*/ 1640019 w 8526594"/>
              <a:gd name="connsiteY267" fmla="*/ 1400175 h 5372100"/>
              <a:gd name="connsiteX268" fmla="*/ 1592394 w 8526594"/>
              <a:gd name="connsiteY268" fmla="*/ 1428750 h 5372100"/>
              <a:gd name="connsiteX269" fmla="*/ 1478094 w 8526594"/>
              <a:gd name="connsiteY269" fmla="*/ 1457325 h 5372100"/>
              <a:gd name="connsiteX270" fmla="*/ 1401894 w 8526594"/>
              <a:gd name="connsiteY270" fmla="*/ 1476375 h 5372100"/>
              <a:gd name="connsiteX271" fmla="*/ 1344744 w 8526594"/>
              <a:gd name="connsiteY271" fmla="*/ 1495425 h 5372100"/>
              <a:gd name="connsiteX272" fmla="*/ 1287594 w 8526594"/>
              <a:gd name="connsiteY272" fmla="*/ 1514475 h 5372100"/>
              <a:gd name="connsiteX273" fmla="*/ 1230444 w 8526594"/>
              <a:gd name="connsiteY273" fmla="*/ 1533525 h 5372100"/>
              <a:gd name="connsiteX274" fmla="*/ 1116144 w 8526594"/>
              <a:gd name="connsiteY274" fmla="*/ 1562100 h 5372100"/>
              <a:gd name="connsiteX275" fmla="*/ 1058994 w 8526594"/>
              <a:gd name="connsiteY275" fmla="*/ 1600200 h 5372100"/>
              <a:gd name="connsiteX276" fmla="*/ 1011369 w 8526594"/>
              <a:gd name="connsiteY276" fmla="*/ 1619250 h 5372100"/>
              <a:gd name="connsiteX277" fmla="*/ 973269 w 8526594"/>
              <a:gd name="connsiteY277" fmla="*/ 1638300 h 5372100"/>
              <a:gd name="connsiteX278" fmla="*/ 906594 w 8526594"/>
              <a:gd name="connsiteY278" fmla="*/ 1666875 h 5372100"/>
              <a:gd name="connsiteX279" fmla="*/ 782769 w 8526594"/>
              <a:gd name="connsiteY279" fmla="*/ 1714500 h 5372100"/>
              <a:gd name="connsiteX280" fmla="*/ 744669 w 8526594"/>
              <a:gd name="connsiteY280" fmla="*/ 1743075 h 5372100"/>
              <a:gd name="connsiteX281" fmla="*/ 630369 w 8526594"/>
              <a:gd name="connsiteY281" fmla="*/ 1809750 h 5372100"/>
              <a:gd name="connsiteX282" fmla="*/ 582744 w 8526594"/>
              <a:gd name="connsiteY282" fmla="*/ 1847850 h 5372100"/>
              <a:gd name="connsiteX283" fmla="*/ 516069 w 8526594"/>
              <a:gd name="connsiteY283" fmla="*/ 1885950 h 5372100"/>
              <a:gd name="connsiteX284" fmla="*/ 487494 w 8526594"/>
              <a:gd name="connsiteY284" fmla="*/ 1914525 h 5372100"/>
              <a:gd name="connsiteX285" fmla="*/ 439869 w 8526594"/>
              <a:gd name="connsiteY285" fmla="*/ 1952625 h 5372100"/>
              <a:gd name="connsiteX286" fmla="*/ 373194 w 8526594"/>
              <a:gd name="connsiteY286" fmla="*/ 2019300 h 5372100"/>
              <a:gd name="connsiteX287" fmla="*/ 354144 w 8526594"/>
              <a:gd name="connsiteY287" fmla="*/ 2076450 h 5372100"/>
              <a:gd name="connsiteX288" fmla="*/ 306519 w 8526594"/>
              <a:gd name="connsiteY288" fmla="*/ 2124075 h 5372100"/>
              <a:gd name="connsiteX289" fmla="*/ 268419 w 8526594"/>
              <a:gd name="connsiteY289" fmla="*/ 2171700 h 5372100"/>
              <a:gd name="connsiteX290" fmla="*/ 220794 w 8526594"/>
              <a:gd name="connsiteY290" fmla="*/ 2247900 h 5372100"/>
              <a:gd name="connsiteX291" fmla="*/ 201744 w 8526594"/>
              <a:gd name="connsiteY291" fmla="*/ 2314575 h 5372100"/>
              <a:gd name="connsiteX292" fmla="*/ 182694 w 8526594"/>
              <a:gd name="connsiteY292" fmla="*/ 2352675 h 5372100"/>
              <a:gd name="connsiteX293" fmla="*/ 163644 w 8526594"/>
              <a:gd name="connsiteY293" fmla="*/ 2428875 h 5372100"/>
              <a:gd name="connsiteX294" fmla="*/ 163644 w 8526594"/>
              <a:gd name="connsiteY294" fmla="*/ 2828925 h 5372100"/>
              <a:gd name="connsiteX295" fmla="*/ 201744 w 8526594"/>
              <a:gd name="connsiteY295" fmla="*/ 2876550 h 5372100"/>
              <a:gd name="connsiteX296" fmla="*/ 220794 w 8526594"/>
              <a:gd name="connsiteY296" fmla="*/ 2914650 h 5372100"/>
              <a:gd name="connsiteX297" fmla="*/ 249369 w 8526594"/>
              <a:gd name="connsiteY297" fmla="*/ 2952750 h 5372100"/>
              <a:gd name="connsiteX298" fmla="*/ 373194 w 8526594"/>
              <a:gd name="connsiteY298" fmla="*/ 3105150 h 5372100"/>
              <a:gd name="connsiteX299" fmla="*/ 468444 w 8526594"/>
              <a:gd name="connsiteY299" fmla="*/ 3171825 h 5372100"/>
              <a:gd name="connsiteX300" fmla="*/ 563694 w 8526594"/>
              <a:gd name="connsiteY300" fmla="*/ 3257550 h 5372100"/>
              <a:gd name="connsiteX301" fmla="*/ 630369 w 8526594"/>
              <a:gd name="connsiteY301" fmla="*/ 3305175 h 5372100"/>
              <a:gd name="connsiteX302" fmla="*/ 658944 w 8526594"/>
              <a:gd name="connsiteY302" fmla="*/ 3371850 h 5372100"/>
              <a:gd name="connsiteX303" fmla="*/ 677994 w 8526594"/>
              <a:gd name="connsiteY303" fmla="*/ 3400425 h 5372100"/>
              <a:gd name="connsiteX304" fmla="*/ 687519 w 8526594"/>
              <a:gd name="connsiteY304" fmla="*/ 3429000 h 5372100"/>
              <a:gd name="connsiteX305" fmla="*/ 706569 w 8526594"/>
              <a:gd name="connsiteY305" fmla="*/ 3467100 h 5372100"/>
              <a:gd name="connsiteX306" fmla="*/ 706569 w 8526594"/>
              <a:gd name="connsiteY306" fmla="*/ 4000500 h 5372100"/>
              <a:gd name="connsiteX307" fmla="*/ 677994 w 8526594"/>
              <a:gd name="connsiteY307" fmla="*/ 4038600 h 5372100"/>
              <a:gd name="connsiteX308" fmla="*/ 630369 w 8526594"/>
              <a:gd name="connsiteY308" fmla="*/ 4152900 h 5372100"/>
              <a:gd name="connsiteX309" fmla="*/ 611319 w 8526594"/>
              <a:gd name="connsiteY309" fmla="*/ 4181475 h 5372100"/>
              <a:gd name="connsiteX310" fmla="*/ 573219 w 8526594"/>
              <a:gd name="connsiteY310" fmla="*/ 4257675 h 5372100"/>
              <a:gd name="connsiteX311" fmla="*/ 535119 w 8526594"/>
              <a:gd name="connsiteY311" fmla="*/ 4276725 h 5372100"/>
              <a:gd name="connsiteX312" fmla="*/ 497019 w 8526594"/>
              <a:gd name="connsiteY312" fmla="*/ 4314825 h 5372100"/>
              <a:gd name="connsiteX313" fmla="*/ 420819 w 8526594"/>
              <a:gd name="connsiteY313" fmla="*/ 4352925 h 5372100"/>
              <a:gd name="connsiteX314" fmla="*/ 220794 w 8526594"/>
              <a:gd name="connsiteY314" fmla="*/ 4295775 h 5372100"/>
              <a:gd name="connsiteX315" fmla="*/ 201744 w 8526594"/>
              <a:gd name="connsiteY315" fmla="*/ 4267200 h 5372100"/>
              <a:gd name="connsiteX316" fmla="*/ 192219 w 8526594"/>
              <a:gd name="connsiteY316" fmla="*/ 4210050 h 5372100"/>
              <a:gd name="connsiteX317" fmla="*/ 163644 w 8526594"/>
              <a:gd name="connsiteY317" fmla="*/ 4114800 h 5372100"/>
              <a:gd name="connsiteX318" fmla="*/ 182694 w 8526594"/>
              <a:gd name="connsiteY318" fmla="*/ 3810000 h 5372100"/>
              <a:gd name="connsiteX319" fmla="*/ 192219 w 8526594"/>
              <a:gd name="connsiteY319" fmla="*/ 3752850 h 5372100"/>
              <a:gd name="connsiteX320" fmla="*/ 296994 w 8526594"/>
              <a:gd name="connsiteY320" fmla="*/ 3629025 h 5372100"/>
              <a:gd name="connsiteX321" fmla="*/ 344619 w 8526594"/>
              <a:gd name="connsiteY321" fmla="*/ 3562350 h 5372100"/>
              <a:gd name="connsiteX322" fmla="*/ 449394 w 8526594"/>
              <a:gd name="connsiteY322" fmla="*/ 3505200 h 5372100"/>
              <a:gd name="connsiteX323" fmla="*/ 544644 w 8526594"/>
              <a:gd name="connsiteY323" fmla="*/ 3419475 h 5372100"/>
              <a:gd name="connsiteX324" fmla="*/ 744669 w 8526594"/>
              <a:gd name="connsiteY324" fmla="*/ 3314700 h 5372100"/>
              <a:gd name="connsiteX325" fmla="*/ 963744 w 8526594"/>
              <a:gd name="connsiteY325" fmla="*/ 3219450 h 5372100"/>
              <a:gd name="connsiteX326" fmla="*/ 1106619 w 8526594"/>
              <a:gd name="connsiteY326" fmla="*/ 3190875 h 5372100"/>
              <a:gd name="connsiteX327" fmla="*/ 1316169 w 8526594"/>
              <a:gd name="connsiteY327" fmla="*/ 3133725 h 5372100"/>
              <a:gd name="connsiteX328" fmla="*/ 1449519 w 8526594"/>
              <a:gd name="connsiteY328" fmla="*/ 3086100 h 5372100"/>
              <a:gd name="connsiteX329" fmla="*/ 1582869 w 8526594"/>
              <a:gd name="connsiteY329" fmla="*/ 3048000 h 5372100"/>
              <a:gd name="connsiteX330" fmla="*/ 1725744 w 8526594"/>
              <a:gd name="connsiteY330" fmla="*/ 3000375 h 5372100"/>
              <a:gd name="connsiteX331" fmla="*/ 1878144 w 8526594"/>
              <a:gd name="connsiteY331" fmla="*/ 2990850 h 5372100"/>
              <a:gd name="connsiteX332" fmla="*/ 2154369 w 8526594"/>
              <a:gd name="connsiteY332" fmla="*/ 2943225 h 5372100"/>
              <a:gd name="connsiteX333" fmla="*/ 2278194 w 8526594"/>
              <a:gd name="connsiteY333" fmla="*/ 2924175 h 5372100"/>
              <a:gd name="connsiteX334" fmla="*/ 2487744 w 8526594"/>
              <a:gd name="connsiteY334" fmla="*/ 2905125 h 5372100"/>
              <a:gd name="connsiteX335" fmla="*/ 2697294 w 8526594"/>
              <a:gd name="connsiteY335" fmla="*/ 2876550 h 5372100"/>
              <a:gd name="connsiteX336" fmla="*/ 3945069 w 8526594"/>
              <a:gd name="connsiteY336" fmla="*/ 2905125 h 5372100"/>
              <a:gd name="connsiteX337" fmla="*/ 4240344 w 8526594"/>
              <a:gd name="connsiteY337" fmla="*/ 2952750 h 5372100"/>
              <a:gd name="connsiteX338" fmla="*/ 5278569 w 8526594"/>
              <a:gd name="connsiteY338" fmla="*/ 2924175 h 5372100"/>
              <a:gd name="connsiteX339" fmla="*/ 5402394 w 8526594"/>
              <a:gd name="connsiteY339" fmla="*/ 2886075 h 5372100"/>
              <a:gd name="connsiteX340" fmla="*/ 5469069 w 8526594"/>
              <a:gd name="connsiteY340" fmla="*/ 2847975 h 5372100"/>
              <a:gd name="connsiteX341" fmla="*/ 5497644 w 8526594"/>
              <a:gd name="connsiteY341" fmla="*/ 2838450 h 5372100"/>
              <a:gd name="connsiteX342" fmla="*/ 5573844 w 8526594"/>
              <a:gd name="connsiteY342" fmla="*/ 2819400 h 5372100"/>
              <a:gd name="connsiteX343" fmla="*/ 5697669 w 8526594"/>
              <a:gd name="connsiteY343" fmla="*/ 2733675 h 5372100"/>
              <a:gd name="connsiteX344" fmla="*/ 5745294 w 8526594"/>
              <a:gd name="connsiteY344" fmla="*/ 2695575 h 5372100"/>
              <a:gd name="connsiteX345" fmla="*/ 5811969 w 8526594"/>
              <a:gd name="connsiteY345" fmla="*/ 2657475 h 5372100"/>
              <a:gd name="connsiteX346" fmla="*/ 5907219 w 8526594"/>
              <a:gd name="connsiteY346" fmla="*/ 2552700 h 5372100"/>
              <a:gd name="connsiteX347" fmla="*/ 5964369 w 8526594"/>
              <a:gd name="connsiteY347" fmla="*/ 2505075 h 5372100"/>
              <a:gd name="connsiteX348" fmla="*/ 6011994 w 8526594"/>
              <a:gd name="connsiteY348" fmla="*/ 2457450 h 5372100"/>
              <a:gd name="connsiteX349" fmla="*/ 6031044 w 8526594"/>
              <a:gd name="connsiteY349" fmla="*/ 2409825 h 5372100"/>
              <a:gd name="connsiteX350" fmla="*/ 6040569 w 8526594"/>
              <a:gd name="connsiteY350" fmla="*/ 2381250 h 5372100"/>
              <a:gd name="connsiteX351" fmla="*/ 6069144 w 8526594"/>
              <a:gd name="connsiteY351" fmla="*/ 2324100 h 5372100"/>
              <a:gd name="connsiteX352" fmla="*/ 6088194 w 8526594"/>
              <a:gd name="connsiteY352" fmla="*/ 2238375 h 5372100"/>
              <a:gd name="connsiteX353" fmla="*/ 6107244 w 8526594"/>
              <a:gd name="connsiteY353" fmla="*/ 2095500 h 5372100"/>
              <a:gd name="connsiteX354" fmla="*/ 6097719 w 8526594"/>
              <a:gd name="connsiteY354" fmla="*/ 1809750 h 5372100"/>
              <a:gd name="connsiteX355" fmla="*/ 5964369 w 8526594"/>
              <a:gd name="connsiteY355" fmla="*/ 1638300 h 5372100"/>
              <a:gd name="connsiteX356" fmla="*/ 5869119 w 8526594"/>
              <a:gd name="connsiteY356" fmla="*/ 1552575 h 5372100"/>
              <a:gd name="connsiteX357" fmla="*/ 5640519 w 8526594"/>
              <a:gd name="connsiteY357" fmla="*/ 1457325 h 5372100"/>
              <a:gd name="connsiteX358" fmla="*/ 5335719 w 8526594"/>
              <a:gd name="connsiteY358" fmla="*/ 1381125 h 5372100"/>
              <a:gd name="connsiteX359" fmla="*/ 3383094 w 8526594"/>
              <a:gd name="connsiteY359" fmla="*/ 1343025 h 5372100"/>
              <a:gd name="connsiteX360" fmla="*/ 3325944 w 8526594"/>
              <a:gd name="connsiteY360" fmla="*/ 1314450 h 5372100"/>
              <a:gd name="connsiteX361" fmla="*/ 3173544 w 8526594"/>
              <a:gd name="connsiteY361" fmla="*/ 1304925 h 5372100"/>
              <a:gd name="connsiteX362" fmla="*/ 3068769 w 8526594"/>
              <a:gd name="connsiteY362" fmla="*/ 1266825 h 5372100"/>
              <a:gd name="connsiteX363" fmla="*/ 2725869 w 8526594"/>
              <a:gd name="connsiteY363" fmla="*/ 1133475 h 5372100"/>
              <a:gd name="connsiteX364" fmla="*/ 2611569 w 8526594"/>
              <a:gd name="connsiteY364" fmla="*/ 1095375 h 5372100"/>
              <a:gd name="connsiteX365" fmla="*/ 2516319 w 8526594"/>
              <a:gd name="connsiteY365" fmla="*/ 1019175 h 5372100"/>
              <a:gd name="connsiteX366" fmla="*/ 2411544 w 8526594"/>
              <a:gd name="connsiteY366" fmla="*/ 962025 h 5372100"/>
              <a:gd name="connsiteX367" fmla="*/ 2316294 w 8526594"/>
              <a:gd name="connsiteY367" fmla="*/ 876300 h 5372100"/>
              <a:gd name="connsiteX368" fmla="*/ 2230569 w 8526594"/>
              <a:gd name="connsiteY368" fmla="*/ 838200 h 5372100"/>
              <a:gd name="connsiteX369" fmla="*/ 2163894 w 8526594"/>
              <a:gd name="connsiteY369" fmla="*/ 781050 h 5372100"/>
              <a:gd name="connsiteX370" fmla="*/ 2106744 w 8526594"/>
              <a:gd name="connsiteY370" fmla="*/ 742950 h 5372100"/>
              <a:gd name="connsiteX371" fmla="*/ 2068644 w 8526594"/>
              <a:gd name="connsiteY371" fmla="*/ 714375 h 5372100"/>
              <a:gd name="connsiteX372" fmla="*/ 2078169 w 8526594"/>
              <a:gd name="connsiteY372" fmla="*/ 581025 h 5372100"/>
              <a:gd name="connsiteX373" fmla="*/ 2154369 w 8526594"/>
              <a:gd name="connsiteY373" fmla="*/ 523875 h 5372100"/>
              <a:gd name="connsiteX374" fmla="*/ 2278194 w 8526594"/>
              <a:gd name="connsiteY374" fmla="*/ 495300 h 5372100"/>
              <a:gd name="connsiteX375" fmla="*/ 2392494 w 8526594"/>
              <a:gd name="connsiteY375" fmla="*/ 466725 h 5372100"/>
              <a:gd name="connsiteX376" fmla="*/ 3335469 w 8526594"/>
              <a:gd name="connsiteY376" fmla="*/ 504825 h 5372100"/>
              <a:gd name="connsiteX377" fmla="*/ 3764094 w 8526594"/>
              <a:gd name="connsiteY377" fmla="*/ 628650 h 5372100"/>
              <a:gd name="connsiteX378" fmla="*/ 3897444 w 8526594"/>
              <a:gd name="connsiteY378" fmla="*/ 666750 h 5372100"/>
              <a:gd name="connsiteX379" fmla="*/ 3973644 w 8526594"/>
              <a:gd name="connsiteY379" fmla="*/ 714375 h 5372100"/>
              <a:gd name="connsiteX380" fmla="*/ 4011744 w 8526594"/>
              <a:gd name="connsiteY380" fmla="*/ 723900 h 5372100"/>
              <a:gd name="connsiteX381" fmla="*/ 4116519 w 8526594"/>
              <a:gd name="connsiteY381" fmla="*/ 762000 h 5372100"/>
              <a:gd name="connsiteX382" fmla="*/ 4383219 w 8526594"/>
              <a:gd name="connsiteY382" fmla="*/ 876300 h 5372100"/>
              <a:gd name="connsiteX383" fmla="*/ 4526094 w 8526594"/>
              <a:gd name="connsiteY383" fmla="*/ 942975 h 5372100"/>
              <a:gd name="connsiteX384" fmla="*/ 4668969 w 8526594"/>
              <a:gd name="connsiteY384" fmla="*/ 1009650 h 5372100"/>
              <a:gd name="connsiteX385" fmla="*/ 4726119 w 8526594"/>
              <a:gd name="connsiteY385" fmla="*/ 1028700 h 5372100"/>
              <a:gd name="connsiteX386" fmla="*/ 4888044 w 8526594"/>
              <a:gd name="connsiteY386" fmla="*/ 1095375 h 5372100"/>
              <a:gd name="connsiteX387" fmla="*/ 5078544 w 8526594"/>
              <a:gd name="connsiteY387" fmla="*/ 1181100 h 5372100"/>
              <a:gd name="connsiteX388" fmla="*/ 5373819 w 8526594"/>
              <a:gd name="connsiteY388" fmla="*/ 1304925 h 5372100"/>
              <a:gd name="connsiteX389" fmla="*/ 5564319 w 8526594"/>
              <a:gd name="connsiteY389" fmla="*/ 1390650 h 5372100"/>
              <a:gd name="connsiteX390" fmla="*/ 5707194 w 8526594"/>
              <a:gd name="connsiteY390" fmla="*/ 1438275 h 5372100"/>
              <a:gd name="connsiteX391" fmla="*/ 5888169 w 8526594"/>
              <a:gd name="connsiteY391" fmla="*/ 1504950 h 5372100"/>
              <a:gd name="connsiteX392" fmla="*/ 6097719 w 8526594"/>
              <a:gd name="connsiteY392" fmla="*/ 1562100 h 5372100"/>
              <a:gd name="connsiteX393" fmla="*/ 6392994 w 8526594"/>
              <a:gd name="connsiteY393" fmla="*/ 1657350 h 5372100"/>
              <a:gd name="connsiteX394" fmla="*/ 6564444 w 8526594"/>
              <a:gd name="connsiteY394" fmla="*/ 1695450 h 5372100"/>
              <a:gd name="connsiteX395" fmla="*/ 6897819 w 8526594"/>
              <a:gd name="connsiteY395" fmla="*/ 1790700 h 5372100"/>
              <a:gd name="connsiteX396" fmla="*/ 7316919 w 8526594"/>
              <a:gd name="connsiteY396" fmla="*/ 1838325 h 5372100"/>
              <a:gd name="connsiteX397" fmla="*/ 7783644 w 8526594"/>
              <a:gd name="connsiteY397" fmla="*/ 1828800 h 5372100"/>
              <a:gd name="connsiteX398" fmla="*/ 7812219 w 8526594"/>
              <a:gd name="connsiteY398" fmla="*/ 1800225 h 5372100"/>
              <a:gd name="connsiteX399" fmla="*/ 7888419 w 8526594"/>
              <a:gd name="connsiteY399" fmla="*/ 1790700 h 5372100"/>
              <a:gd name="connsiteX400" fmla="*/ 7916994 w 8526594"/>
              <a:gd name="connsiteY400" fmla="*/ 1771650 h 5372100"/>
              <a:gd name="connsiteX401" fmla="*/ 8002719 w 8526594"/>
              <a:gd name="connsiteY401" fmla="*/ 1743075 h 5372100"/>
              <a:gd name="connsiteX402" fmla="*/ 8069394 w 8526594"/>
              <a:gd name="connsiteY402" fmla="*/ 1704975 h 5372100"/>
              <a:gd name="connsiteX403" fmla="*/ 8155119 w 8526594"/>
              <a:gd name="connsiteY403" fmla="*/ 1666875 h 5372100"/>
              <a:gd name="connsiteX404" fmla="*/ 8183694 w 8526594"/>
              <a:gd name="connsiteY404" fmla="*/ 1657350 h 5372100"/>
              <a:gd name="connsiteX405" fmla="*/ 8259894 w 8526594"/>
              <a:gd name="connsiteY405" fmla="*/ 1600200 h 5372100"/>
              <a:gd name="connsiteX406" fmla="*/ 8288469 w 8526594"/>
              <a:gd name="connsiteY406" fmla="*/ 1590675 h 5372100"/>
              <a:gd name="connsiteX407" fmla="*/ 8336094 w 8526594"/>
              <a:gd name="connsiteY407" fmla="*/ 1504950 h 5372100"/>
              <a:gd name="connsiteX408" fmla="*/ 8317044 w 8526594"/>
              <a:gd name="connsiteY408" fmla="*/ 1476375 h 5372100"/>
              <a:gd name="connsiteX409" fmla="*/ 7212144 w 8526594"/>
              <a:gd name="connsiteY409" fmla="*/ 1504950 h 5372100"/>
              <a:gd name="connsiteX410" fmla="*/ 7107369 w 8526594"/>
              <a:gd name="connsiteY410" fmla="*/ 1514475 h 5372100"/>
              <a:gd name="connsiteX411" fmla="*/ 6916869 w 8526594"/>
              <a:gd name="connsiteY411" fmla="*/ 1543050 h 5372100"/>
              <a:gd name="connsiteX412" fmla="*/ 6840669 w 8526594"/>
              <a:gd name="connsiteY412" fmla="*/ 1571625 h 5372100"/>
              <a:gd name="connsiteX413" fmla="*/ 6802569 w 8526594"/>
              <a:gd name="connsiteY413" fmla="*/ 1581150 h 5372100"/>
              <a:gd name="connsiteX414" fmla="*/ 6773994 w 8526594"/>
              <a:gd name="connsiteY414" fmla="*/ 1590675 h 5372100"/>
              <a:gd name="connsiteX415" fmla="*/ 6631119 w 8526594"/>
              <a:gd name="connsiteY415" fmla="*/ 1638300 h 5372100"/>
              <a:gd name="connsiteX416" fmla="*/ 6554919 w 8526594"/>
              <a:gd name="connsiteY416" fmla="*/ 1657350 h 5372100"/>
              <a:gd name="connsiteX417" fmla="*/ 6421569 w 8526594"/>
              <a:gd name="connsiteY417" fmla="*/ 1666875 h 5372100"/>
              <a:gd name="connsiteX418" fmla="*/ 5945319 w 8526594"/>
              <a:gd name="connsiteY418" fmla="*/ 1685925 h 5372100"/>
              <a:gd name="connsiteX419" fmla="*/ 5916744 w 8526594"/>
              <a:gd name="connsiteY419" fmla="*/ 1695450 h 5372100"/>
              <a:gd name="connsiteX420" fmla="*/ 5888169 w 8526594"/>
              <a:gd name="connsiteY420" fmla="*/ 1724025 h 5372100"/>
              <a:gd name="connsiteX421" fmla="*/ 5878644 w 8526594"/>
              <a:gd name="connsiteY421" fmla="*/ 1752600 h 5372100"/>
              <a:gd name="connsiteX422" fmla="*/ 5850069 w 8526594"/>
              <a:gd name="connsiteY422" fmla="*/ 1905000 h 5372100"/>
              <a:gd name="connsiteX423" fmla="*/ 5850069 w 8526594"/>
              <a:gd name="connsiteY423" fmla="*/ 2581275 h 5372100"/>
              <a:gd name="connsiteX424" fmla="*/ 5878644 w 8526594"/>
              <a:gd name="connsiteY424" fmla="*/ 2657475 h 5372100"/>
              <a:gd name="connsiteX425" fmla="*/ 5916744 w 8526594"/>
              <a:gd name="connsiteY425" fmla="*/ 2762250 h 5372100"/>
              <a:gd name="connsiteX426" fmla="*/ 5945319 w 8526594"/>
              <a:gd name="connsiteY426" fmla="*/ 2857500 h 5372100"/>
              <a:gd name="connsiteX427" fmla="*/ 5973894 w 8526594"/>
              <a:gd name="connsiteY427" fmla="*/ 2971800 h 5372100"/>
              <a:gd name="connsiteX428" fmla="*/ 5983419 w 8526594"/>
              <a:gd name="connsiteY428" fmla="*/ 3076575 h 5372100"/>
              <a:gd name="connsiteX429" fmla="*/ 6002469 w 8526594"/>
              <a:gd name="connsiteY429" fmla="*/ 3181350 h 5372100"/>
              <a:gd name="connsiteX430" fmla="*/ 5983419 w 8526594"/>
              <a:gd name="connsiteY430" fmla="*/ 3829050 h 5372100"/>
              <a:gd name="connsiteX431" fmla="*/ 5916744 w 8526594"/>
              <a:gd name="connsiteY431" fmla="*/ 3924300 h 5372100"/>
              <a:gd name="connsiteX432" fmla="*/ 5792919 w 8526594"/>
              <a:gd name="connsiteY432" fmla="*/ 4010025 h 5372100"/>
              <a:gd name="connsiteX433" fmla="*/ 5754819 w 8526594"/>
              <a:gd name="connsiteY433" fmla="*/ 4038600 h 5372100"/>
              <a:gd name="connsiteX434" fmla="*/ 5659569 w 8526594"/>
              <a:gd name="connsiteY434" fmla="*/ 4076700 h 5372100"/>
              <a:gd name="connsiteX435" fmla="*/ 5554794 w 8526594"/>
              <a:gd name="connsiteY435" fmla="*/ 4086225 h 5372100"/>
              <a:gd name="connsiteX436" fmla="*/ 5430969 w 8526594"/>
              <a:gd name="connsiteY436" fmla="*/ 4124325 h 5372100"/>
              <a:gd name="connsiteX437" fmla="*/ 5373819 w 8526594"/>
              <a:gd name="connsiteY437" fmla="*/ 4152900 h 5372100"/>
              <a:gd name="connsiteX438" fmla="*/ 5202369 w 8526594"/>
              <a:gd name="connsiteY438" fmla="*/ 4162425 h 5372100"/>
              <a:gd name="connsiteX439" fmla="*/ 4973769 w 8526594"/>
              <a:gd name="connsiteY439" fmla="*/ 4191000 h 5372100"/>
              <a:gd name="connsiteX440" fmla="*/ 4945194 w 8526594"/>
              <a:gd name="connsiteY440" fmla="*/ 4219575 h 5372100"/>
              <a:gd name="connsiteX441" fmla="*/ 4764219 w 8526594"/>
              <a:gd name="connsiteY441" fmla="*/ 4229100 h 5372100"/>
              <a:gd name="connsiteX442" fmla="*/ 4592769 w 8526594"/>
              <a:gd name="connsiteY442" fmla="*/ 4257675 h 5372100"/>
              <a:gd name="connsiteX443" fmla="*/ 4364169 w 8526594"/>
              <a:gd name="connsiteY443" fmla="*/ 4295775 h 5372100"/>
              <a:gd name="connsiteX444" fmla="*/ 3392619 w 8526594"/>
              <a:gd name="connsiteY444" fmla="*/ 4324350 h 5372100"/>
              <a:gd name="connsiteX445" fmla="*/ 3411669 w 8526594"/>
              <a:gd name="connsiteY445" fmla="*/ 4352925 h 5372100"/>
              <a:gd name="connsiteX446" fmla="*/ 3440244 w 8526594"/>
              <a:gd name="connsiteY446" fmla="*/ 4362450 h 5372100"/>
              <a:gd name="connsiteX447" fmla="*/ 3535494 w 8526594"/>
              <a:gd name="connsiteY447" fmla="*/ 4400550 h 5372100"/>
              <a:gd name="connsiteX448" fmla="*/ 3878394 w 8526594"/>
              <a:gd name="connsiteY448" fmla="*/ 4552950 h 5372100"/>
              <a:gd name="connsiteX449" fmla="*/ 4392744 w 8526594"/>
              <a:gd name="connsiteY449" fmla="*/ 4714875 h 5372100"/>
              <a:gd name="connsiteX450" fmla="*/ 4897569 w 8526594"/>
              <a:gd name="connsiteY450" fmla="*/ 4848225 h 5372100"/>
              <a:gd name="connsiteX451" fmla="*/ 5021394 w 8526594"/>
              <a:gd name="connsiteY451" fmla="*/ 4867275 h 5372100"/>
              <a:gd name="connsiteX452" fmla="*/ 5373819 w 8526594"/>
              <a:gd name="connsiteY452" fmla="*/ 4905375 h 5372100"/>
              <a:gd name="connsiteX453" fmla="*/ 5459544 w 8526594"/>
              <a:gd name="connsiteY453" fmla="*/ 4933950 h 5372100"/>
              <a:gd name="connsiteX454" fmla="*/ 5811969 w 8526594"/>
              <a:gd name="connsiteY454" fmla="*/ 4914900 h 5372100"/>
              <a:gd name="connsiteX455" fmla="*/ 5869119 w 8526594"/>
              <a:gd name="connsiteY455" fmla="*/ 4905375 h 5372100"/>
              <a:gd name="connsiteX456" fmla="*/ 6002469 w 8526594"/>
              <a:gd name="connsiteY456" fmla="*/ 4886325 h 5372100"/>
              <a:gd name="connsiteX457" fmla="*/ 6126294 w 8526594"/>
              <a:gd name="connsiteY457" fmla="*/ 4876800 h 5372100"/>
              <a:gd name="connsiteX458" fmla="*/ 6373944 w 8526594"/>
              <a:gd name="connsiteY458" fmla="*/ 4838700 h 5372100"/>
              <a:gd name="connsiteX459" fmla="*/ 6402519 w 8526594"/>
              <a:gd name="connsiteY459" fmla="*/ 4819650 h 5372100"/>
              <a:gd name="connsiteX460" fmla="*/ 6554919 w 8526594"/>
              <a:gd name="connsiteY460" fmla="*/ 4810125 h 5372100"/>
              <a:gd name="connsiteX461" fmla="*/ 6726369 w 8526594"/>
              <a:gd name="connsiteY461" fmla="*/ 4781550 h 5372100"/>
              <a:gd name="connsiteX462" fmla="*/ 6802569 w 8526594"/>
              <a:gd name="connsiteY462" fmla="*/ 4772025 h 5372100"/>
              <a:gd name="connsiteX463" fmla="*/ 6964494 w 8526594"/>
              <a:gd name="connsiteY463" fmla="*/ 4743450 h 5372100"/>
              <a:gd name="connsiteX464" fmla="*/ 7050219 w 8526594"/>
              <a:gd name="connsiteY464" fmla="*/ 4705350 h 5372100"/>
              <a:gd name="connsiteX465" fmla="*/ 7154994 w 8526594"/>
              <a:gd name="connsiteY465" fmla="*/ 4676775 h 5372100"/>
              <a:gd name="connsiteX466" fmla="*/ 7240719 w 8526594"/>
              <a:gd name="connsiteY466" fmla="*/ 4610100 h 5372100"/>
              <a:gd name="connsiteX467" fmla="*/ 7269294 w 8526594"/>
              <a:gd name="connsiteY467" fmla="*/ 4591050 h 5372100"/>
              <a:gd name="connsiteX468" fmla="*/ 7297869 w 8526594"/>
              <a:gd name="connsiteY468" fmla="*/ 4543425 h 5372100"/>
              <a:gd name="connsiteX469" fmla="*/ 7288344 w 8526594"/>
              <a:gd name="connsiteY469" fmla="*/ 4305300 h 5372100"/>
              <a:gd name="connsiteX470" fmla="*/ 7174044 w 8526594"/>
              <a:gd name="connsiteY470" fmla="*/ 4200525 h 5372100"/>
              <a:gd name="connsiteX471" fmla="*/ 6974019 w 8526594"/>
              <a:gd name="connsiteY471" fmla="*/ 4076700 h 5372100"/>
              <a:gd name="connsiteX472" fmla="*/ 6859719 w 8526594"/>
              <a:gd name="connsiteY472" fmla="*/ 4000500 h 5372100"/>
              <a:gd name="connsiteX473" fmla="*/ 6488244 w 8526594"/>
              <a:gd name="connsiteY473" fmla="*/ 3838575 h 5372100"/>
              <a:gd name="connsiteX474" fmla="*/ 6402519 w 8526594"/>
              <a:gd name="connsiteY474" fmla="*/ 3800475 h 5372100"/>
              <a:gd name="connsiteX475" fmla="*/ 6364419 w 8526594"/>
              <a:gd name="connsiteY475" fmla="*/ 3790950 h 5372100"/>
              <a:gd name="connsiteX476" fmla="*/ 6288219 w 8526594"/>
              <a:gd name="connsiteY476" fmla="*/ 3762375 h 5372100"/>
              <a:gd name="connsiteX477" fmla="*/ 6221544 w 8526594"/>
              <a:gd name="connsiteY477" fmla="*/ 3705225 h 5372100"/>
              <a:gd name="connsiteX478" fmla="*/ 6202494 w 8526594"/>
              <a:gd name="connsiteY478" fmla="*/ 3676650 h 5372100"/>
              <a:gd name="connsiteX479" fmla="*/ 6107244 w 8526594"/>
              <a:gd name="connsiteY479" fmla="*/ 3581400 h 5372100"/>
              <a:gd name="connsiteX480" fmla="*/ 6050094 w 8526594"/>
              <a:gd name="connsiteY480" fmla="*/ 3533775 h 5372100"/>
              <a:gd name="connsiteX481" fmla="*/ 6021519 w 8526594"/>
              <a:gd name="connsiteY481" fmla="*/ 3486150 h 5372100"/>
              <a:gd name="connsiteX482" fmla="*/ 5831019 w 8526594"/>
              <a:gd name="connsiteY482" fmla="*/ 3257550 h 5372100"/>
              <a:gd name="connsiteX483" fmla="*/ 5754819 w 8526594"/>
              <a:gd name="connsiteY483" fmla="*/ 3190875 h 5372100"/>
              <a:gd name="connsiteX484" fmla="*/ 5716719 w 8526594"/>
              <a:gd name="connsiteY484" fmla="*/ 3152775 h 5372100"/>
              <a:gd name="connsiteX485" fmla="*/ 5678619 w 8526594"/>
              <a:gd name="connsiteY485" fmla="*/ 3143250 h 5372100"/>
              <a:gd name="connsiteX486" fmla="*/ 5621469 w 8526594"/>
              <a:gd name="connsiteY486" fmla="*/ 3114675 h 5372100"/>
              <a:gd name="connsiteX487" fmla="*/ 4907094 w 8526594"/>
              <a:gd name="connsiteY487" fmla="*/ 3124200 h 5372100"/>
              <a:gd name="connsiteX488" fmla="*/ 4849944 w 8526594"/>
              <a:gd name="connsiteY488" fmla="*/ 3143250 h 5372100"/>
              <a:gd name="connsiteX489" fmla="*/ 4745169 w 8526594"/>
              <a:gd name="connsiteY489" fmla="*/ 3152775 h 5372100"/>
              <a:gd name="connsiteX490" fmla="*/ 4345119 w 8526594"/>
              <a:gd name="connsiteY490" fmla="*/ 3105150 h 5372100"/>
              <a:gd name="connsiteX491" fmla="*/ 4259394 w 8526594"/>
              <a:gd name="connsiteY491" fmla="*/ 3076575 h 5372100"/>
              <a:gd name="connsiteX492" fmla="*/ 4221294 w 8526594"/>
              <a:gd name="connsiteY492" fmla="*/ 3048000 h 5372100"/>
              <a:gd name="connsiteX493" fmla="*/ 4049844 w 8526594"/>
              <a:gd name="connsiteY493" fmla="*/ 2895600 h 5372100"/>
              <a:gd name="connsiteX494" fmla="*/ 3926019 w 8526594"/>
              <a:gd name="connsiteY494" fmla="*/ 2781300 h 5372100"/>
              <a:gd name="connsiteX495" fmla="*/ 3849819 w 8526594"/>
              <a:gd name="connsiteY495" fmla="*/ 2667000 h 5372100"/>
              <a:gd name="connsiteX496" fmla="*/ 3745044 w 8526594"/>
              <a:gd name="connsiteY496" fmla="*/ 2524125 h 5372100"/>
              <a:gd name="connsiteX497" fmla="*/ 3668844 w 8526594"/>
              <a:gd name="connsiteY497" fmla="*/ 2381250 h 5372100"/>
              <a:gd name="connsiteX498" fmla="*/ 3640269 w 8526594"/>
              <a:gd name="connsiteY498" fmla="*/ 2333625 h 5372100"/>
              <a:gd name="connsiteX499" fmla="*/ 3621219 w 8526594"/>
              <a:gd name="connsiteY499" fmla="*/ 2286000 h 5372100"/>
              <a:gd name="connsiteX500" fmla="*/ 3564069 w 8526594"/>
              <a:gd name="connsiteY500" fmla="*/ 2200275 h 5372100"/>
              <a:gd name="connsiteX501" fmla="*/ 3525969 w 8526594"/>
              <a:gd name="connsiteY501" fmla="*/ 2133600 h 5372100"/>
              <a:gd name="connsiteX502" fmla="*/ 3516444 w 8526594"/>
              <a:gd name="connsiteY502" fmla="*/ 2066925 h 5372100"/>
              <a:gd name="connsiteX503" fmla="*/ 3497394 w 8526594"/>
              <a:gd name="connsiteY503" fmla="*/ 2028825 h 5372100"/>
              <a:gd name="connsiteX504" fmla="*/ 3487869 w 8526594"/>
              <a:gd name="connsiteY504" fmla="*/ 1981200 h 5372100"/>
              <a:gd name="connsiteX505" fmla="*/ 3468819 w 8526594"/>
              <a:gd name="connsiteY505" fmla="*/ 1914525 h 5372100"/>
              <a:gd name="connsiteX506" fmla="*/ 3440244 w 8526594"/>
              <a:gd name="connsiteY506" fmla="*/ 1781175 h 5372100"/>
              <a:gd name="connsiteX507" fmla="*/ 3430719 w 8526594"/>
              <a:gd name="connsiteY507" fmla="*/ 1752600 h 5372100"/>
              <a:gd name="connsiteX508" fmla="*/ 3373569 w 8526594"/>
              <a:gd name="connsiteY508" fmla="*/ 1676400 h 5372100"/>
              <a:gd name="connsiteX509" fmla="*/ 3344994 w 8526594"/>
              <a:gd name="connsiteY509" fmla="*/ 1609725 h 5372100"/>
              <a:gd name="connsiteX510" fmla="*/ 3297369 w 8526594"/>
              <a:gd name="connsiteY510" fmla="*/ 1552575 h 5372100"/>
              <a:gd name="connsiteX511" fmla="*/ 3002094 w 8526594"/>
              <a:gd name="connsiteY511" fmla="*/ 1381125 h 5372100"/>
              <a:gd name="connsiteX512" fmla="*/ 2887794 w 8526594"/>
              <a:gd name="connsiteY512" fmla="*/ 1323975 h 5372100"/>
              <a:gd name="connsiteX513" fmla="*/ 2706819 w 8526594"/>
              <a:gd name="connsiteY513" fmla="*/ 1228725 h 5372100"/>
              <a:gd name="connsiteX514" fmla="*/ 2592519 w 8526594"/>
              <a:gd name="connsiteY514" fmla="*/ 1200150 h 5372100"/>
              <a:gd name="connsiteX515" fmla="*/ 2392494 w 8526594"/>
              <a:gd name="connsiteY515" fmla="*/ 1104900 h 5372100"/>
              <a:gd name="connsiteX516" fmla="*/ 2325819 w 8526594"/>
              <a:gd name="connsiteY516" fmla="*/ 1066800 h 5372100"/>
              <a:gd name="connsiteX517" fmla="*/ 2182944 w 8526594"/>
              <a:gd name="connsiteY517" fmla="*/ 1038225 h 5372100"/>
              <a:gd name="connsiteX518" fmla="*/ 2116269 w 8526594"/>
              <a:gd name="connsiteY518" fmla="*/ 1009650 h 5372100"/>
              <a:gd name="connsiteX519" fmla="*/ 2049594 w 8526594"/>
              <a:gd name="connsiteY519" fmla="*/ 1000125 h 5372100"/>
              <a:gd name="connsiteX520" fmla="*/ 1982919 w 8526594"/>
              <a:gd name="connsiteY520" fmla="*/ 981075 h 5372100"/>
              <a:gd name="connsiteX521" fmla="*/ 1954344 w 8526594"/>
              <a:gd name="connsiteY521" fmla="*/ 962025 h 5372100"/>
              <a:gd name="connsiteX522" fmla="*/ 1697169 w 8526594"/>
              <a:gd name="connsiteY522" fmla="*/ 914400 h 5372100"/>
              <a:gd name="connsiteX523" fmla="*/ 1449519 w 8526594"/>
              <a:gd name="connsiteY523" fmla="*/ 876300 h 5372100"/>
              <a:gd name="connsiteX524" fmla="*/ 1401894 w 8526594"/>
              <a:gd name="connsiteY524" fmla="*/ 866775 h 5372100"/>
              <a:gd name="connsiteX525" fmla="*/ 1144719 w 8526594"/>
              <a:gd name="connsiteY525" fmla="*/ 838200 h 5372100"/>
              <a:gd name="connsiteX526" fmla="*/ 982794 w 8526594"/>
              <a:gd name="connsiteY526" fmla="*/ 800100 h 5372100"/>
              <a:gd name="connsiteX527" fmla="*/ 706569 w 8526594"/>
              <a:gd name="connsiteY527" fmla="*/ 771525 h 5372100"/>
              <a:gd name="connsiteX528" fmla="*/ 220794 w 8526594"/>
              <a:gd name="connsiteY528" fmla="*/ 781050 h 5372100"/>
              <a:gd name="connsiteX529" fmla="*/ 144594 w 8526594"/>
              <a:gd name="connsiteY529" fmla="*/ 838200 h 5372100"/>
              <a:gd name="connsiteX530" fmla="*/ 116019 w 8526594"/>
              <a:gd name="connsiteY530" fmla="*/ 895350 h 5372100"/>
              <a:gd name="connsiteX531" fmla="*/ 96969 w 8526594"/>
              <a:gd name="connsiteY531" fmla="*/ 1371600 h 5372100"/>
              <a:gd name="connsiteX532" fmla="*/ 106494 w 8526594"/>
              <a:gd name="connsiteY532" fmla="*/ 1428750 h 5372100"/>
              <a:gd name="connsiteX533" fmla="*/ 163644 w 8526594"/>
              <a:gd name="connsiteY533" fmla="*/ 1504950 h 5372100"/>
              <a:gd name="connsiteX534" fmla="*/ 201744 w 8526594"/>
              <a:gd name="connsiteY534" fmla="*/ 1571625 h 5372100"/>
              <a:gd name="connsiteX535" fmla="*/ 239844 w 8526594"/>
              <a:gd name="connsiteY535" fmla="*/ 1638300 h 5372100"/>
              <a:gd name="connsiteX536" fmla="*/ 449394 w 8526594"/>
              <a:gd name="connsiteY536" fmla="*/ 1809750 h 5372100"/>
              <a:gd name="connsiteX537" fmla="*/ 554169 w 8526594"/>
              <a:gd name="connsiteY537" fmla="*/ 1885950 h 5372100"/>
              <a:gd name="connsiteX538" fmla="*/ 582744 w 8526594"/>
              <a:gd name="connsiteY538" fmla="*/ 1914525 h 5372100"/>
              <a:gd name="connsiteX539" fmla="*/ 697044 w 8526594"/>
              <a:gd name="connsiteY539" fmla="*/ 1962150 h 5372100"/>
              <a:gd name="connsiteX540" fmla="*/ 801819 w 8526594"/>
              <a:gd name="connsiteY540" fmla="*/ 2028825 h 5372100"/>
              <a:gd name="connsiteX541" fmla="*/ 954219 w 8526594"/>
              <a:gd name="connsiteY541" fmla="*/ 2085975 h 5372100"/>
              <a:gd name="connsiteX542" fmla="*/ 1068519 w 8526594"/>
              <a:gd name="connsiteY542" fmla="*/ 2143125 h 5372100"/>
              <a:gd name="connsiteX543" fmla="*/ 1182819 w 8526594"/>
              <a:gd name="connsiteY543" fmla="*/ 2181225 h 5372100"/>
              <a:gd name="connsiteX544" fmla="*/ 1239969 w 8526594"/>
              <a:gd name="connsiteY544" fmla="*/ 2219325 h 5372100"/>
              <a:gd name="connsiteX545" fmla="*/ 1344744 w 8526594"/>
              <a:gd name="connsiteY545" fmla="*/ 2257425 h 5372100"/>
              <a:gd name="connsiteX546" fmla="*/ 1392369 w 8526594"/>
              <a:gd name="connsiteY546" fmla="*/ 2266950 h 5372100"/>
              <a:gd name="connsiteX547" fmla="*/ 1544769 w 8526594"/>
              <a:gd name="connsiteY547" fmla="*/ 2286000 h 5372100"/>
              <a:gd name="connsiteX548" fmla="*/ 1849569 w 8526594"/>
              <a:gd name="connsiteY548" fmla="*/ 2266950 h 5372100"/>
              <a:gd name="connsiteX549" fmla="*/ 2087694 w 8526594"/>
              <a:gd name="connsiteY549" fmla="*/ 2190750 h 5372100"/>
              <a:gd name="connsiteX550" fmla="*/ 2135319 w 8526594"/>
              <a:gd name="connsiteY550" fmla="*/ 2181225 h 5372100"/>
              <a:gd name="connsiteX551" fmla="*/ 2297244 w 8526594"/>
              <a:gd name="connsiteY551" fmla="*/ 2152650 h 5372100"/>
              <a:gd name="connsiteX552" fmla="*/ 2840169 w 8526594"/>
              <a:gd name="connsiteY552" fmla="*/ 2152650 h 5372100"/>
              <a:gd name="connsiteX553" fmla="*/ 3002094 w 8526594"/>
              <a:gd name="connsiteY553" fmla="*/ 2200275 h 5372100"/>
              <a:gd name="connsiteX554" fmla="*/ 3078294 w 8526594"/>
              <a:gd name="connsiteY554" fmla="*/ 2219325 h 5372100"/>
              <a:gd name="connsiteX555" fmla="*/ 3249744 w 8526594"/>
              <a:gd name="connsiteY555" fmla="*/ 2257425 h 5372100"/>
              <a:gd name="connsiteX556" fmla="*/ 3344994 w 8526594"/>
              <a:gd name="connsiteY556" fmla="*/ 2295525 h 5372100"/>
              <a:gd name="connsiteX557" fmla="*/ 3440244 w 8526594"/>
              <a:gd name="connsiteY557" fmla="*/ 2324100 h 5372100"/>
              <a:gd name="connsiteX558" fmla="*/ 3706944 w 8526594"/>
              <a:gd name="connsiteY558" fmla="*/ 2409825 h 5372100"/>
              <a:gd name="connsiteX559" fmla="*/ 3964119 w 8526594"/>
              <a:gd name="connsiteY559" fmla="*/ 2457450 h 5372100"/>
              <a:gd name="connsiteX560" fmla="*/ 4154619 w 8526594"/>
              <a:gd name="connsiteY560" fmla="*/ 2495550 h 5372100"/>
              <a:gd name="connsiteX561" fmla="*/ 4726119 w 8526594"/>
              <a:gd name="connsiteY561" fmla="*/ 2581275 h 5372100"/>
              <a:gd name="connsiteX562" fmla="*/ 5040444 w 8526594"/>
              <a:gd name="connsiteY562" fmla="*/ 2571750 h 5372100"/>
              <a:gd name="connsiteX563" fmla="*/ 5164269 w 8526594"/>
              <a:gd name="connsiteY563" fmla="*/ 2552700 h 5372100"/>
              <a:gd name="connsiteX564" fmla="*/ 5288094 w 8526594"/>
              <a:gd name="connsiteY564" fmla="*/ 2543175 h 5372100"/>
              <a:gd name="connsiteX565" fmla="*/ 5621469 w 8526594"/>
              <a:gd name="connsiteY565" fmla="*/ 2419350 h 5372100"/>
              <a:gd name="connsiteX566" fmla="*/ 5707194 w 8526594"/>
              <a:gd name="connsiteY566" fmla="*/ 2371725 h 5372100"/>
              <a:gd name="connsiteX567" fmla="*/ 5773869 w 8526594"/>
              <a:gd name="connsiteY567" fmla="*/ 2362200 h 5372100"/>
              <a:gd name="connsiteX568" fmla="*/ 5897694 w 8526594"/>
              <a:gd name="connsiteY568" fmla="*/ 2295525 h 5372100"/>
              <a:gd name="connsiteX569" fmla="*/ 5926269 w 8526594"/>
              <a:gd name="connsiteY569" fmla="*/ 2276475 h 5372100"/>
              <a:gd name="connsiteX570" fmla="*/ 6040569 w 8526594"/>
              <a:gd name="connsiteY570" fmla="*/ 2228850 h 5372100"/>
              <a:gd name="connsiteX571" fmla="*/ 6116769 w 8526594"/>
              <a:gd name="connsiteY571" fmla="*/ 2181225 h 5372100"/>
              <a:gd name="connsiteX572" fmla="*/ 6145344 w 8526594"/>
              <a:gd name="connsiteY572" fmla="*/ 2171700 h 5372100"/>
              <a:gd name="connsiteX573" fmla="*/ 6183444 w 8526594"/>
              <a:gd name="connsiteY573" fmla="*/ 2152650 h 5372100"/>
              <a:gd name="connsiteX574" fmla="*/ 6221544 w 8526594"/>
              <a:gd name="connsiteY574" fmla="*/ 2143125 h 5372100"/>
              <a:gd name="connsiteX575" fmla="*/ 6288219 w 8526594"/>
              <a:gd name="connsiteY575" fmla="*/ 2114550 h 5372100"/>
              <a:gd name="connsiteX576" fmla="*/ 6431094 w 8526594"/>
              <a:gd name="connsiteY576" fmla="*/ 2085975 h 5372100"/>
              <a:gd name="connsiteX577" fmla="*/ 6488244 w 8526594"/>
              <a:gd name="connsiteY577" fmla="*/ 2066925 h 5372100"/>
              <a:gd name="connsiteX578" fmla="*/ 6688269 w 8526594"/>
              <a:gd name="connsiteY578" fmla="*/ 2124075 h 5372100"/>
              <a:gd name="connsiteX579" fmla="*/ 6745419 w 8526594"/>
              <a:gd name="connsiteY579" fmla="*/ 2171700 h 5372100"/>
              <a:gd name="connsiteX580" fmla="*/ 6859719 w 8526594"/>
              <a:gd name="connsiteY580" fmla="*/ 2247900 h 5372100"/>
              <a:gd name="connsiteX581" fmla="*/ 7012119 w 8526594"/>
              <a:gd name="connsiteY581" fmla="*/ 2371725 h 5372100"/>
              <a:gd name="connsiteX582" fmla="*/ 7183569 w 8526594"/>
              <a:gd name="connsiteY582" fmla="*/ 2495550 h 5372100"/>
              <a:gd name="connsiteX583" fmla="*/ 7221669 w 8526594"/>
              <a:gd name="connsiteY583" fmla="*/ 2524125 h 5372100"/>
              <a:gd name="connsiteX584" fmla="*/ 7288344 w 8526594"/>
              <a:gd name="connsiteY584" fmla="*/ 2600325 h 5372100"/>
              <a:gd name="connsiteX585" fmla="*/ 7335969 w 8526594"/>
              <a:gd name="connsiteY585" fmla="*/ 2686050 h 5372100"/>
              <a:gd name="connsiteX586" fmla="*/ 7345494 w 8526594"/>
              <a:gd name="connsiteY586" fmla="*/ 2743200 h 5372100"/>
              <a:gd name="connsiteX587" fmla="*/ 7374069 w 8526594"/>
              <a:gd name="connsiteY587" fmla="*/ 2838450 h 5372100"/>
              <a:gd name="connsiteX588" fmla="*/ 7402644 w 8526594"/>
              <a:gd name="connsiteY588" fmla="*/ 2981325 h 5372100"/>
              <a:gd name="connsiteX589" fmla="*/ 7431219 w 8526594"/>
              <a:gd name="connsiteY589" fmla="*/ 3019425 h 5372100"/>
              <a:gd name="connsiteX590" fmla="*/ 7440744 w 8526594"/>
              <a:gd name="connsiteY590" fmla="*/ 3076575 h 5372100"/>
              <a:gd name="connsiteX591" fmla="*/ 7459794 w 8526594"/>
              <a:gd name="connsiteY591" fmla="*/ 3105150 h 5372100"/>
              <a:gd name="connsiteX592" fmla="*/ 7488369 w 8526594"/>
              <a:gd name="connsiteY592" fmla="*/ 3267075 h 5372100"/>
              <a:gd name="connsiteX593" fmla="*/ 7516944 w 8526594"/>
              <a:gd name="connsiteY593" fmla="*/ 3524250 h 5372100"/>
              <a:gd name="connsiteX594" fmla="*/ 7555044 w 8526594"/>
              <a:gd name="connsiteY594" fmla="*/ 3667125 h 5372100"/>
              <a:gd name="connsiteX595" fmla="*/ 7555044 w 8526594"/>
              <a:gd name="connsiteY595" fmla="*/ 4143375 h 5372100"/>
              <a:gd name="connsiteX596" fmla="*/ 7507419 w 8526594"/>
              <a:gd name="connsiteY596" fmla="*/ 4200525 h 5372100"/>
              <a:gd name="connsiteX597" fmla="*/ 7307394 w 8526594"/>
              <a:gd name="connsiteY597" fmla="*/ 4267200 h 5372100"/>
              <a:gd name="connsiteX598" fmla="*/ 6850194 w 8526594"/>
              <a:gd name="connsiteY598" fmla="*/ 4248150 h 5372100"/>
              <a:gd name="connsiteX599" fmla="*/ 6621594 w 8526594"/>
              <a:gd name="connsiteY599" fmla="*/ 4162425 h 5372100"/>
              <a:gd name="connsiteX600" fmla="*/ 6564444 w 8526594"/>
              <a:gd name="connsiteY600" fmla="*/ 4114800 h 5372100"/>
              <a:gd name="connsiteX601" fmla="*/ 6535869 w 8526594"/>
              <a:gd name="connsiteY601" fmla="*/ 4105275 h 5372100"/>
              <a:gd name="connsiteX602" fmla="*/ 6488244 w 8526594"/>
              <a:gd name="connsiteY602" fmla="*/ 4010025 h 5372100"/>
              <a:gd name="connsiteX603" fmla="*/ 6478719 w 8526594"/>
              <a:gd name="connsiteY603" fmla="*/ 3971925 h 5372100"/>
              <a:gd name="connsiteX604" fmla="*/ 6421569 w 8526594"/>
              <a:gd name="connsiteY604" fmla="*/ 3876675 h 5372100"/>
              <a:gd name="connsiteX605" fmla="*/ 6450144 w 8526594"/>
              <a:gd name="connsiteY605" fmla="*/ 3686175 h 5372100"/>
              <a:gd name="connsiteX606" fmla="*/ 6621594 w 8526594"/>
              <a:gd name="connsiteY606" fmla="*/ 3609975 h 5372100"/>
              <a:gd name="connsiteX607" fmla="*/ 6907344 w 8526594"/>
              <a:gd name="connsiteY607" fmla="*/ 3543300 h 5372100"/>
              <a:gd name="connsiteX608" fmla="*/ 7678869 w 8526594"/>
              <a:gd name="connsiteY608" fmla="*/ 3629025 h 5372100"/>
              <a:gd name="connsiteX609" fmla="*/ 7755069 w 8526594"/>
              <a:gd name="connsiteY609" fmla="*/ 3667125 h 5372100"/>
              <a:gd name="connsiteX610" fmla="*/ 7916994 w 8526594"/>
              <a:gd name="connsiteY610" fmla="*/ 3733800 h 5372100"/>
              <a:gd name="connsiteX611" fmla="*/ 7974144 w 8526594"/>
              <a:gd name="connsiteY611" fmla="*/ 3771900 h 5372100"/>
              <a:gd name="connsiteX612" fmla="*/ 8059869 w 8526594"/>
              <a:gd name="connsiteY612" fmla="*/ 3800475 h 5372100"/>
              <a:gd name="connsiteX613" fmla="*/ 8107494 w 8526594"/>
              <a:gd name="connsiteY613" fmla="*/ 3829050 h 5372100"/>
              <a:gd name="connsiteX614" fmla="*/ 8240844 w 8526594"/>
              <a:gd name="connsiteY614" fmla="*/ 3895725 h 5372100"/>
              <a:gd name="connsiteX615" fmla="*/ 8269419 w 8526594"/>
              <a:gd name="connsiteY615" fmla="*/ 3933825 h 5372100"/>
              <a:gd name="connsiteX616" fmla="*/ 8336094 w 8526594"/>
              <a:gd name="connsiteY616" fmla="*/ 3962400 h 5372100"/>
              <a:gd name="connsiteX617" fmla="*/ 8393244 w 8526594"/>
              <a:gd name="connsiteY617" fmla="*/ 3990975 h 5372100"/>
              <a:gd name="connsiteX618" fmla="*/ 8488494 w 8526594"/>
              <a:gd name="connsiteY618" fmla="*/ 3981450 h 5372100"/>
              <a:gd name="connsiteX619" fmla="*/ 8507544 w 8526594"/>
              <a:gd name="connsiteY619" fmla="*/ 3943350 h 5372100"/>
              <a:gd name="connsiteX620" fmla="*/ 8517069 w 8526594"/>
              <a:gd name="connsiteY620" fmla="*/ 3838575 h 5372100"/>
              <a:gd name="connsiteX621" fmla="*/ 8526594 w 8526594"/>
              <a:gd name="connsiteY621" fmla="*/ 3752850 h 5372100"/>
              <a:gd name="connsiteX622" fmla="*/ 8469444 w 8526594"/>
              <a:gd name="connsiteY622" fmla="*/ 3352800 h 5372100"/>
              <a:gd name="connsiteX623" fmla="*/ 8307519 w 8526594"/>
              <a:gd name="connsiteY623" fmla="*/ 3143250 h 5372100"/>
              <a:gd name="connsiteX624" fmla="*/ 8059869 w 8526594"/>
              <a:gd name="connsiteY624" fmla="*/ 2924175 h 5372100"/>
              <a:gd name="connsiteX625" fmla="*/ 7878894 w 8526594"/>
              <a:gd name="connsiteY625" fmla="*/ 2847975 h 5372100"/>
              <a:gd name="connsiteX626" fmla="*/ 7802694 w 8526594"/>
              <a:gd name="connsiteY626" fmla="*/ 2819400 h 5372100"/>
              <a:gd name="connsiteX627" fmla="*/ 7535994 w 8526594"/>
              <a:gd name="connsiteY627" fmla="*/ 2762250 h 5372100"/>
              <a:gd name="connsiteX628" fmla="*/ 6974019 w 8526594"/>
              <a:gd name="connsiteY628" fmla="*/ 2800350 h 5372100"/>
              <a:gd name="connsiteX629" fmla="*/ 6840669 w 8526594"/>
              <a:gd name="connsiteY629" fmla="*/ 2838450 h 5372100"/>
              <a:gd name="connsiteX630" fmla="*/ 6688269 w 8526594"/>
              <a:gd name="connsiteY630" fmla="*/ 2924175 h 5372100"/>
              <a:gd name="connsiteX631" fmla="*/ 6621594 w 8526594"/>
              <a:gd name="connsiteY631" fmla="*/ 2952750 h 5372100"/>
              <a:gd name="connsiteX632" fmla="*/ 6402519 w 8526594"/>
              <a:gd name="connsiteY632" fmla="*/ 3038475 h 5372100"/>
              <a:gd name="connsiteX633" fmla="*/ 6326319 w 8526594"/>
              <a:gd name="connsiteY633" fmla="*/ 3086100 h 5372100"/>
              <a:gd name="connsiteX634" fmla="*/ 6288219 w 8526594"/>
              <a:gd name="connsiteY634" fmla="*/ 3095625 h 5372100"/>
              <a:gd name="connsiteX635" fmla="*/ 6078669 w 8526594"/>
              <a:gd name="connsiteY635" fmla="*/ 3181350 h 5372100"/>
              <a:gd name="connsiteX636" fmla="*/ 5802444 w 8526594"/>
              <a:gd name="connsiteY636" fmla="*/ 3352800 h 5372100"/>
              <a:gd name="connsiteX637" fmla="*/ 5602419 w 8526594"/>
              <a:gd name="connsiteY637" fmla="*/ 3448050 h 5372100"/>
              <a:gd name="connsiteX638" fmla="*/ 5383344 w 8526594"/>
              <a:gd name="connsiteY638" fmla="*/ 3552825 h 5372100"/>
              <a:gd name="connsiteX639" fmla="*/ 5316669 w 8526594"/>
              <a:gd name="connsiteY639" fmla="*/ 3562350 h 5372100"/>
              <a:gd name="connsiteX640" fmla="*/ 5040444 w 8526594"/>
              <a:gd name="connsiteY640" fmla="*/ 3667125 h 5372100"/>
              <a:gd name="connsiteX641" fmla="*/ 4983294 w 8526594"/>
              <a:gd name="connsiteY641" fmla="*/ 3676650 h 5372100"/>
              <a:gd name="connsiteX642" fmla="*/ 4754694 w 8526594"/>
              <a:gd name="connsiteY642" fmla="*/ 3705225 h 5372100"/>
              <a:gd name="connsiteX643" fmla="*/ 4154619 w 8526594"/>
              <a:gd name="connsiteY643" fmla="*/ 3676650 h 5372100"/>
              <a:gd name="connsiteX644" fmla="*/ 4068894 w 8526594"/>
              <a:gd name="connsiteY644" fmla="*/ 3600450 h 5372100"/>
              <a:gd name="connsiteX645" fmla="*/ 3954594 w 8526594"/>
              <a:gd name="connsiteY645" fmla="*/ 3514725 h 5372100"/>
              <a:gd name="connsiteX646" fmla="*/ 3897444 w 8526594"/>
              <a:gd name="connsiteY646" fmla="*/ 3429000 h 5372100"/>
              <a:gd name="connsiteX647" fmla="*/ 3754569 w 8526594"/>
              <a:gd name="connsiteY647" fmla="*/ 3133725 h 5372100"/>
              <a:gd name="connsiteX648" fmla="*/ 3745044 w 8526594"/>
              <a:gd name="connsiteY648" fmla="*/ 3048000 h 5372100"/>
              <a:gd name="connsiteX649" fmla="*/ 3792669 w 8526594"/>
              <a:gd name="connsiteY649" fmla="*/ 2743200 h 5372100"/>
              <a:gd name="connsiteX650" fmla="*/ 3840294 w 8526594"/>
              <a:gd name="connsiteY650" fmla="*/ 2714625 h 5372100"/>
              <a:gd name="connsiteX651" fmla="*/ 3935544 w 8526594"/>
              <a:gd name="connsiteY651" fmla="*/ 2676525 h 5372100"/>
              <a:gd name="connsiteX652" fmla="*/ 4145094 w 8526594"/>
              <a:gd name="connsiteY652" fmla="*/ 2638425 h 5372100"/>
              <a:gd name="connsiteX653" fmla="*/ 4926144 w 8526594"/>
              <a:gd name="connsiteY653" fmla="*/ 2676525 h 5372100"/>
              <a:gd name="connsiteX654" fmla="*/ 4992819 w 8526594"/>
              <a:gd name="connsiteY654" fmla="*/ 2705100 h 5372100"/>
              <a:gd name="connsiteX655" fmla="*/ 5269044 w 8526594"/>
              <a:gd name="connsiteY655" fmla="*/ 2943225 h 5372100"/>
              <a:gd name="connsiteX656" fmla="*/ 5450019 w 8526594"/>
              <a:gd name="connsiteY656" fmla="*/ 3086100 h 5372100"/>
              <a:gd name="connsiteX657" fmla="*/ 5659569 w 8526594"/>
              <a:gd name="connsiteY657" fmla="*/ 3276600 h 5372100"/>
              <a:gd name="connsiteX658" fmla="*/ 5726244 w 8526594"/>
              <a:gd name="connsiteY658" fmla="*/ 3343275 h 5372100"/>
              <a:gd name="connsiteX659" fmla="*/ 6050094 w 8526594"/>
              <a:gd name="connsiteY659" fmla="*/ 3552825 h 5372100"/>
              <a:gd name="connsiteX660" fmla="*/ 6107244 w 8526594"/>
              <a:gd name="connsiteY660" fmla="*/ 3571875 h 5372100"/>
              <a:gd name="connsiteX661" fmla="*/ 6202494 w 8526594"/>
              <a:gd name="connsiteY661" fmla="*/ 3609975 h 5372100"/>
              <a:gd name="connsiteX662" fmla="*/ 6383469 w 8526594"/>
              <a:gd name="connsiteY662" fmla="*/ 3600450 h 5372100"/>
              <a:gd name="connsiteX663" fmla="*/ 6431094 w 8526594"/>
              <a:gd name="connsiteY663" fmla="*/ 3581400 h 5372100"/>
              <a:gd name="connsiteX664" fmla="*/ 6554919 w 8526594"/>
              <a:gd name="connsiteY664" fmla="*/ 3495675 h 5372100"/>
              <a:gd name="connsiteX665" fmla="*/ 6688269 w 8526594"/>
              <a:gd name="connsiteY665" fmla="*/ 3295650 h 5372100"/>
              <a:gd name="connsiteX666" fmla="*/ 6754944 w 8526594"/>
              <a:gd name="connsiteY666" fmla="*/ 2924175 h 5372100"/>
              <a:gd name="connsiteX667" fmla="*/ 6735894 w 8526594"/>
              <a:gd name="connsiteY667" fmla="*/ 2238375 h 5372100"/>
              <a:gd name="connsiteX668" fmla="*/ 6583494 w 8526594"/>
              <a:gd name="connsiteY668" fmla="*/ 1962150 h 5372100"/>
              <a:gd name="connsiteX669" fmla="*/ 6421569 w 8526594"/>
              <a:gd name="connsiteY669" fmla="*/ 1800225 h 5372100"/>
              <a:gd name="connsiteX670" fmla="*/ 6212019 w 8526594"/>
              <a:gd name="connsiteY670" fmla="*/ 1676400 h 5372100"/>
              <a:gd name="connsiteX671" fmla="*/ 5869119 w 8526594"/>
              <a:gd name="connsiteY671" fmla="*/ 1562100 h 5372100"/>
              <a:gd name="connsiteX672" fmla="*/ 5602419 w 8526594"/>
              <a:gd name="connsiteY672" fmla="*/ 1514475 h 5372100"/>
              <a:gd name="connsiteX673" fmla="*/ 5440494 w 8526594"/>
              <a:gd name="connsiteY673" fmla="*/ 1476375 h 5372100"/>
              <a:gd name="connsiteX674" fmla="*/ 4402269 w 8526594"/>
              <a:gd name="connsiteY674" fmla="*/ 1504950 h 5372100"/>
              <a:gd name="connsiteX675" fmla="*/ 4221294 w 8526594"/>
              <a:gd name="connsiteY675" fmla="*/ 1524000 h 5372100"/>
              <a:gd name="connsiteX676" fmla="*/ 3973644 w 8526594"/>
              <a:gd name="connsiteY676" fmla="*/ 1609725 h 5372100"/>
              <a:gd name="connsiteX677" fmla="*/ 3583119 w 8526594"/>
              <a:gd name="connsiteY677" fmla="*/ 1762125 h 5372100"/>
              <a:gd name="connsiteX678" fmla="*/ 3230694 w 8526594"/>
              <a:gd name="connsiteY678" fmla="*/ 1924050 h 5372100"/>
              <a:gd name="connsiteX679" fmla="*/ 3021144 w 8526594"/>
              <a:gd name="connsiteY679" fmla="*/ 2038350 h 5372100"/>
              <a:gd name="connsiteX680" fmla="*/ 2859219 w 8526594"/>
              <a:gd name="connsiteY680" fmla="*/ 2162175 h 5372100"/>
              <a:gd name="connsiteX681" fmla="*/ 2725869 w 8526594"/>
              <a:gd name="connsiteY681" fmla="*/ 2238375 h 5372100"/>
              <a:gd name="connsiteX682" fmla="*/ 2582994 w 8526594"/>
              <a:gd name="connsiteY682" fmla="*/ 2352675 h 5372100"/>
              <a:gd name="connsiteX683" fmla="*/ 2402019 w 8526594"/>
              <a:gd name="connsiteY683" fmla="*/ 2476500 h 5372100"/>
              <a:gd name="connsiteX684" fmla="*/ 2259144 w 8526594"/>
              <a:gd name="connsiteY684" fmla="*/ 2581275 h 5372100"/>
              <a:gd name="connsiteX685" fmla="*/ 2154369 w 8526594"/>
              <a:gd name="connsiteY685" fmla="*/ 2628900 h 5372100"/>
              <a:gd name="connsiteX686" fmla="*/ 1906719 w 8526594"/>
              <a:gd name="connsiteY686" fmla="*/ 2752725 h 5372100"/>
              <a:gd name="connsiteX687" fmla="*/ 1601919 w 8526594"/>
              <a:gd name="connsiteY687" fmla="*/ 2819400 h 5372100"/>
              <a:gd name="connsiteX688" fmla="*/ 1411419 w 8526594"/>
              <a:gd name="connsiteY688" fmla="*/ 2876550 h 5372100"/>
              <a:gd name="connsiteX689" fmla="*/ 601794 w 8526594"/>
              <a:gd name="connsiteY689" fmla="*/ 2828925 h 5372100"/>
              <a:gd name="connsiteX690" fmla="*/ 363669 w 8526594"/>
              <a:gd name="connsiteY690" fmla="*/ 2733675 h 5372100"/>
              <a:gd name="connsiteX691" fmla="*/ 258894 w 8526594"/>
              <a:gd name="connsiteY691" fmla="*/ 2647950 h 5372100"/>
              <a:gd name="connsiteX692" fmla="*/ 173169 w 8526594"/>
              <a:gd name="connsiteY692" fmla="*/ 2562225 h 5372100"/>
              <a:gd name="connsiteX693" fmla="*/ 163644 w 8526594"/>
              <a:gd name="connsiteY693" fmla="*/ 2533650 h 5372100"/>
              <a:gd name="connsiteX694" fmla="*/ 125544 w 8526594"/>
              <a:gd name="connsiteY694" fmla="*/ 2447925 h 5372100"/>
              <a:gd name="connsiteX695" fmla="*/ 68394 w 8526594"/>
              <a:gd name="connsiteY695" fmla="*/ 2228850 h 5372100"/>
              <a:gd name="connsiteX696" fmla="*/ 116019 w 8526594"/>
              <a:gd name="connsiteY696" fmla="*/ 1838325 h 5372100"/>
              <a:gd name="connsiteX697" fmla="*/ 163644 w 8526594"/>
              <a:gd name="connsiteY697" fmla="*/ 1771650 h 5372100"/>
              <a:gd name="connsiteX698" fmla="*/ 258894 w 8526594"/>
              <a:gd name="connsiteY698" fmla="*/ 1733550 h 5372100"/>
              <a:gd name="connsiteX699" fmla="*/ 296994 w 8526594"/>
              <a:gd name="connsiteY699" fmla="*/ 1724025 h 5372100"/>
              <a:gd name="connsiteX700" fmla="*/ 430344 w 8526594"/>
              <a:gd name="connsiteY700" fmla="*/ 1714500 h 5372100"/>
              <a:gd name="connsiteX701" fmla="*/ 1087569 w 8526594"/>
              <a:gd name="connsiteY701" fmla="*/ 1790700 h 5372100"/>
              <a:gd name="connsiteX702" fmla="*/ 1116144 w 8526594"/>
              <a:gd name="connsiteY702" fmla="*/ 1809750 h 5372100"/>
              <a:gd name="connsiteX703" fmla="*/ 1163769 w 8526594"/>
              <a:gd name="connsiteY703" fmla="*/ 1971675 h 5372100"/>
              <a:gd name="connsiteX704" fmla="*/ 1220919 w 8526594"/>
              <a:gd name="connsiteY704" fmla="*/ 2076450 h 5372100"/>
              <a:gd name="connsiteX705" fmla="*/ 1297119 w 8526594"/>
              <a:gd name="connsiteY705" fmla="*/ 2314575 h 5372100"/>
              <a:gd name="connsiteX706" fmla="*/ 1335219 w 8526594"/>
              <a:gd name="connsiteY706" fmla="*/ 2428875 h 5372100"/>
              <a:gd name="connsiteX707" fmla="*/ 1401894 w 8526594"/>
              <a:gd name="connsiteY707" fmla="*/ 2647950 h 5372100"/>
              <a:gd name="connsiteX708" fmla="*/ 1430469 w 8526594"/>
              <a:gd name="connsiteY708" fmla="*/ 2695575 h 5372100"/>
              <a:gd name="connsiteX709" fmla="*/ 1468569 w 8526594"/>
              <a:gd name="connsiteY709" fmla="*/ 2800350 h 5372100"/>
              <a:gd name="connsiteX710" fmla="*/ 1563819 w 8526594"/>
              <a:gd name="connsiteY710" fmla="*/ 2895600 h 5372100"/>
              <a:gd name="connsiteX711" fmla="*/ 2040069 w 8526594"/>
              <a:gd name="connsiteY711" fmla="*/ 3190875 h 5372100"/>
              <a:gd name="connsiteX712" fmla="*/ 2154369 w 8526594"/>
              <a:gd name="connsiteY712" fmla="*/ 3267075 h 5372100"/>
              <a:gd name="connsiteX713" fmla="*/ 2744919 w 8526594"/>
              <a:gd name="connsiteY713" fmla="*/ 3552825 h 5372100"/>
              <a:gd name="connsiteX714" fmla="*/ 2868744 w 8526594"/>
              <a:gd name="connsiteY714" fmla="*/ 3581400 h 5372100"/>
              <a:gd name="connsiteX715" fmla="*/ 3116394 w 8526594"/>
              <a:gd name="connsiteY715" fmla="*/ 3648075 h 5372100"/>
              <a:gd name="connsiteX716" fmla="*/ 3468819 w 8526594"/>
              <a:gd name="connsiteY716" fmla="*/ 3695700 h 5372100"/>
              <a:gd name="connsiteX717" fmla="*/ 3621219 w 8526594"/>
              <a:gd name="connsiteY717" fmla="*/ 3619500 h 5372100"/>
              <a:gd name="connsiteX718" fmla="*/ 3687894 w 8526594"/>
              <a:gd name="connsiteY718" fmla="*/ 3562350 h 5372100"/>
              <a:gd name="connsiteX719" fmla="*/ 3754569 w 8526594"/>
              <a:gd name="connsiteY719" fmla="*/ 3448050 h 5372100"/>
              <a:gd name="connsiteX720" fmla="*/ 3840294 w 8526594"/>
              <a:gd name="connsiteY720" fmla="*/ 3219450 h 5372100"/>
              <a:gd name="connsiteX721" fmla="*/ 3830769 w 8526594"/>
              <a:gd name="connsiteY721" fmla="*/ 2724150 h 5372100"/>
              <a:gd name="connsiteX722" fmla="*/ 3697419 w 8526594"/>
              <a:gd name="connsiteY722" fmla="*/ 2514600 h 5372100"/>
              <a:gd name="connsiteX723" fmla="*/ 3583119 w 8526594"/>
              <a:gd name="connsiteY723" fmla="*/ 2409825 h 5372100"/>
              <a:gd name="connsiteX724" fmla="*/ 3440244 w 8526594"/>
              <a:gd name="connsiteY724" fmla="*/ 2343150 h 5372100"/>
              <a:gd name="connsiteX725" fmla="*/ 2935419 w 8526594"/>
              <a:gd name="connsiteY725" fmla="*/ 2362200 h 5372100"/>
              <a:gd name="connsiteX726" fmla="*/ 2697294 w 8526594"/>
              <a:gd name="connsiteY726" fmla="*/ 2486025 h 5372100"/>
              <a:gd name="connsiteX727" fmla="*/ 2554419 w 8526594"/>
              <a:gd name="connsiteY727" fmla="*/ 2562225 h 5372100"/>
              <a:gd name="connsiteX728" fmla="*/ 2316294 w 8526594"/>
              <a:gd name="connsiteY728" fmla="*/ 2771775 h 5372100"/>
              <a:gd name="connsiteX729" fmla="*/ 2182944 w 8526594"/>
              <a:gd name="connsiteY729" fmla="*/ 2952750 h 5372100"/>
              <a:gd name="connsiteX730" fmla="*/ 2097219 w 8526594"/>
              <a:gd name="connsiteY730" fmla="*/ 3086100 h 5372100"/>
              <a:gd name="connsiteX731" fmla="*/ 2011494 w 8526594"/>
              <a:gd name="connsiteY731" fmla="*/ 3133725 h 5372100"/>
              <a:gd name="connsiteX732" fmla="*/ 1773369 w 8526594"/>
              <a:gd name="connsiteY732" fmla="*/ 3467100 h 5372100"/>
              <a:gd name="connsiteX733" fmla="*/ 1640019 w 8526594"/>
              <a:gd name="connsiteY733" fmla="*/ 3667125 h 5372100"/>
              <a:gd name="connsiteX734" fmla="*/ 1601919 w 8526594"/>
              <a:gd name="connsiteY734" fmla="*/ 3733800 h 5372100"/>
              <a:gd name="connsiteX735" fmla="*/ 1382844 w 8526594"/>
              <a:gd name="connsiteY735" fmla="*/ 3933825 h 5372100"/>
              <a:gd name="connsiteX736" fmla="*/ 1154244 w 8526594"/>
              <a:gd name="connsiteY736" fmla="*/ 4067175 h 5372100"/>
              <a:gd name="connsiteX737" fmla="*/ 1030419 w 8526594"/>
              <a:gd name="connsiteY737" fmla="*/ 4162425 h 5372100"/>
              <a:gd name="connsiteX738" fmla="*/ 982794 w 8526594"/>
              <a:gd name="connsiteY738" fmla="*/ 4181475 h 5372100"/>
              <a:gd name="connsiteX739" fmla="*/ 811344 w 8526594"/>
              <a:gd name="connsiteY739" fmla="*/ 4257675 h 5372100"/>
              <a:gd name="connsiteX740" fmla="*/ 516069 w 8526594"/>
              <a:gd name="connsiteY740" fmla="*/ 4229100 h 5372100"/>
              <a:gd name="connsiteX741" fmla="*/ 506544 w 8526594"/>
              <a:gd name="connsiteY741" fmla="*/ 4181475 h 5372100"/>
              <a:gd name="connsiteX742" fmla="*/ 525594 w 8526594"/>
              <a:gd name="connsiteY742" fmla="*/ 4076700 h 5372100"/>
              <a:gd name="connsiteX743" fmla="*/ 592269 w 8526594"/>
              <a:gd name="connsiteY743" fmla="*/ 4067175 h 5372100"/>
              <a:gd name="connsiteX744" fmla="*/ 1049469 w 8526594"/>
              <a:gd name="connsiteY744" fmla="*/ 4086225 h 5372100"/>
              <a:gd name="connsiteX745" fmla="*/ 1278069 w 8526594"/>
              <a:gd name="connsiteY745" fmla="*/ 4171950 h 5372100"/>
              <a:gd name="connsiteX746" fmla="*/ 1516194 w 8526594"/>
              <a:gd name="connsiteY746" fmla="*/ 4276725 h 5372100"/>
              <a:gd name="connsiteX747" fmla="*/ 1563819 w 8526594"/>
              <a:gd name="connsiteY747" fmla="*/ 4314825 h 5372100"/>
              <a:gd name="connsiteX748" fmla="*/ 1992444 w 8526594"/>
              <a:gd name="connsiteY748" fmla="*/ 4572000 h 5372100"/>
              <a:gd name="connsiteX749" fmla="*/ 2316294 w 8526594"/>
              <a:gd name="connsiteY749" fmla="*/ 4848225 h 5372100"/>
              <a:gd name="connsiteX750" fmla="*/ 2592519 w 8526594"/>
              <a:gd name="connsiteY750" fmla="*/ 5086350 h 5372100"/>
              <a:gd name="connsiteX751" fmla="*/ 2697294 w 8526594"/>
              <a:gd name="connsiteY751" fmla="*/ 5143500 h 5372100"/>
              <a:gd name="connsiteX752" fmla="*/ 2859219 w 8526594"/>
              <a:gd name="connsiteY752" fmla="*/ 5257800 h 5372100"/>
              <a:gd name="connsiteX753" fmla="*/ 3211644 w 8526594"/>
              <a:gd name="connsiteY753" fmla="*/ 5372100 h 5372100"/>
              <a:gd name="connsiteX754" fmla="*/ 3773619 w 8526594"/>
              <a:gd name="connsiteY754" fmla="*/ 5362575 h 5372100"/>
              <a:gd name="connsiteX755" fmla="*/ 4126044 w 8526594"/>
              <a:gd name="connsiteY755" fmla="*/ 5181600 h 5372100"/>
              <a:gd name="connsiteX756" fmla="*/ 4326069 w 8526594"/>
              <a:gd name="connsiteY756" fmla="*/ 5038725 h 5372100"/>
              <a:gd name="connsiteX757" fmla="*/ 4373694 w 8526594"/>
              <a:gd name="connsiteY757" fmla="*/ 5010150 h 5372100"/>
              <a:gd name="connsiteX758" fmla="*/ 4516569 w 8526594"/>
              <a:gd name="connsiteY758" fmla="*/ 4876800 h 5372100"/>
              <a:gd name="connsiteX759" fmla="*/ 4611819 w 8526594"/>
              <a:gd name="connsiteY759" fmla="*/ 4676775 h 5372100"/>
              <a:gd name="connsiteX760" fmla="*/ 4745169 w 8526594"/>
              <a:gd name="connsiteY760" fmla="*/ 4438650 h 5372100"/>
              <a:gd name="connsiteX761" fmla="*/ 4783269 w 8526594"/>
              <a:gd name="connsiteY761" fmla="*/ 4219575 h 5372100"/>
              <a:gd name="connsiteX762" fmla="*/ 4659444 w 8526594"/>
              <a:gd name="connsiteY762" fmla="*/ 3400425 h 5372100"/>
              <a:gd name="connsiteX763" fmla="*/ 4583244 w 8526594"/>
              <a:gd name="connsiteY763" fmla="*/ 3324225 h 5372100"/>
              <a:gd name="connsiteX764" fmla="*/ 4354644 w 8526594"/>
              <a:gd name="connsiteY764" fmla="*/ 3257550 h 5372100"/>
              <a:gd name="connsiteX765" fmla="*/ 3554544 w 8526594"/>
              <a:gd name="connsiteY765" fmla="*/ 3267075 h 5372100"/>
              <a:gd name="connsiteX766" fmla="*/ 3440244 w 8526594"/>
              <a:gd name="connsiteY766" fmla="*/ 3295650 h 5372100"/>
              <a:gd name="connsiteX767" fmla="*/ 3097344 w 8526594"/>
              <a:gd name="connsiteY767" fmla="*/ 3267075 h 5372100"/>
              <a:gd name="connsiteX768" fmla="*/ 2906844 w 8526594"/>
              <a:gd name="connsiteY768" fmla="*/ 3181350 h 5372100"/>
              <a:gd name="connsiteX769" fmla="*/ 2630619 w 8526594"/>
              <a:gd name="connsiteY769" fmla="*/ 2705100 h 5372100"/>
              <a:gd name="connsiteX770" fmla="*/ 2487744 w 8526594"/>
              <a:gd name="connsiteY770" fmla="*/ 2286000 h 5372100"/>
              <a:gd name="connsiteX771" fmla="*/ 2506794 w 8526594"/>
              <a:gd name="connsiteY771" fmla="*/ 1905000 h 5372100"/>
              <a:gd name="connsiteX772" fmla="*/ 2621094 w 8526594"/>
              <a:gd name="connsiteY772" fmla="*/ 1714500 h 5372100"/>
              <a:gd name="connsiteX773" fmla="*/ 2906844 w 8526594"/>
              <a:gd name="connsiteY773" fmla="*/ 1390650 h 5372100"/>
              <a:gd name="connsiteX774" fmla="*/ 3630744 w 8526594"/>
              <a:gd name="connsiteY774" fmla="*/ 933450 h 5372100"/>
              <a:gd name="connsiteX775" fmla="*/ 3916494 w 8526594"/>
              <a:gd name="connsiteY775" fmla="*/ 819150 h 5372100"/>
              <a:gd name="connsiteX776" fmla="*/ 4221294 w 8526594"/>
              <a:gd name="connsiteY776" fmla="*/ 742950 h 5372100"/>
              <a:gd name="connsiteX777" fmla="*/ 4554669 w 8526594"/>
              <a:gd name="connsiteY777" fmla="*/ 876300 h 5372100"/>
              <a:gd name="connsiteX778" fmla="*/ 4716594 w 8526594"/>
              <a:gd name="connsiteY778" fmla="*/ 1085850 h 5372100"/>
              <a:gd name="connsiteX779" fmla="*/ 5240469 w 8526594"/>
              <a:gd name="connsiteY779" fmla="*/ 1552575 h 5372100"/>
              <a:gd name="connsiteX780" fmla="*/ 5469069 w 8526594"/>
              <a:gd name="connsiteY780" fmla="*/ 1724025 h 5372100"/>
              <a:gd name="connsiteX781" fmla="*/ 5535744 w 8526594"/>
              <a:gd name="connsiteY781" fmla="*/ 1809750 h 5372100"/>
              <a:gd name="connsiteX782" fmla="*/ 5754819 w 8526594"/>
              <a:gd name="connsiteY782" fmla="*/ 2019300 h 5372100"/>
              <a:gd name="connsiteX783" fmla="*/ 5878644 w 8526594"/>
              <a:gd name="connsiteY783" fmla="*/ 2105025 h 5372100"/>
              <a:gd name="connsiteX784" fmla="*/ 5945319 w 8526594"/>
              <a:gd name="connsiteY784" fmla="*/ 2133600 h 5372100"/>
              <a:gd name="connsiteX785" fmla="*/ 6040569 w 8526594"/>
              <a:gd name="connsiteY785" fmla="*/ 2181225 h 5372100"/>
              <a:gd name="connsiteX786" fmla="*/ 6164394 w 8526594"/>
              <a:gd name="connsiteY786" fmla="*/ 2228850 h 5372100"/>
              <a:gd name="connsiteX787" fmla="*/ 6269169 w 8526594"/>
              <a:gd name="connsiteY787" fmla="*/ 2276475 h 5372100"/>
              <a:gd name="connsiteX788" fmla="*/ 6478719 w 8526594"/>
              <a:gd name="connsiteY788" fmla="*/ 2295525 h 5372100"/>
              <a:gd name="connsiteX789" fmla="*/ 6631119 w 8526594"/>
              <a:gd name="connsiteY789" fmla="*/ 2276475 h 5372100"/>
              <a:gd name="connsiteX790" fmla="*/ 6716844 w 8526594"/>
              <a:gd name="connsiteY790" fmla="*/ 2209800 h 5372100"/>
              <a:gd name="connsiteX791" fmla="*/ 6745419 w 8526594"/>
              <a:gd name="connsiteY791" fmla="*/ 2190750 h 5372100"/>
              <a:gd name="connsiteX792" fmla="*/ 6821619 w 8526594"/>
              <a:gd name="connsiteY792" fmla="*/ 2038350 h 5372100"/>
              <a:gd name="connsiteX793" fmla="*/ 6888294 w 8526594"/>
              <a:gd name="connsiteY793" fmla="*/ 1704975 h 5372100"/>
              <a:gd name="connsiteX794" fmla="*/ 6897819 w 8526594"/>
              <a:gd name="connsiteY794" fmla="*/ 1571625 h 5372100"/>
              <a:gd name="connsiteX795" fmla="*/ 6859719 w 8526594"/>
              <a:gd name="connsiteY795" fmla="*/ 1000125 h 5372100"/>
              <a:gd name="connsiteX796" fmla="*/ 6773994 w 8526594"/>
              <a:gd name="connsiteY796" fmla="*/ 895350 h 5372100"/>
              <a:gd name="connsiteX797" fmla="*/ 6707319 w 8526594"/>
              <a:gd name="connsiteY797" fmla="*/ 828675 h 5372100"/>
              <a:gd name="connsiteX798" fmla="*/ 6478719 w 8526594"/>
              <a:gd name="connsiteY798" fmla="*/ 714375 h 5372100"/>
              <a:gd name="connsiteX799" fmla="*/ 5916744 w 8526594"/>
              <a:gd name="connsiteY799" fmla="*/ 790575 h 5372100"/>
              <a:gd name="connsiteX800" fmla="*/ 5488119 w 8526594"/>
              <a:gd name="connsiteY800" fmla="*/ 962025 h 5372100"/>
              <a:gd name="connsiteX801" fmla="*/ 5345244 w 8526594"/>
              <a:gd name="connsiteY801" fmla="*/ 1019175 h 5372100"/>
              <a:gd name="connsiteX802" fmla="*/ 5202369 w 8526594"/>
              <a:gd name="connsiteY802" fmla="*/ 1104900 h 5372100"/>
              <a:gd name="connsiteX803" fmla="*/ 5078544 w 8526594"/>
              <a:gd name="connsiteY803" fmla="*/ 1152525 h 5372100"/>
              <a:gd name="connsiteX804" fmla="*/ 4954719 w 8526594"/>
              <a:gd name="connsiteY804" fmla="*/ 1228725 h 5372100"/>
              <a:gd name="connsiteX805" fmla="*/ 4849944 w 8526594"/>
              <a:gd name="connsiteY805" fmla="*/ 1257300 h 5372100"/>
              <a:gd name="connsiteX806" fmla="*/ 4611819 w 8526594"/>
              <a:gd name="connsiteY806" fmla="*/ 1333500 h 5372100"/>
              <a:gd name="connsiteX807" fmla="*/ 4354644 w 8526594"/>
              <a:gd name="connsiteY807" fmla="*/ 1314450 h 5372100"/>
              <a:gd name="connsiteX808" fmla="*/ 4326069 w 8526594"/>
              <a:gd name="connsiteY808" fmla="*/ 1181100 h 5372100"/>
              <a:gd name="connsiteX809" fmla="*/ 4316544 w 8526594"/>
              <a:gd name="connsiteY809" fmla="*/ 676275 h 5372100"/>
              <a:gd name="connsiteX810" fmla="*/ 4440369 w 8526594"/>
              <a:gd name="connsiteY810" fmla="*/ 561975 h 5372100"/>
              <a:gd name="connsiteX811" fmla="*/ 4516569 w 8526594"/>
              <a:gd name="connsiteY811" fmla="*/ 504825 h 5372100"/>
              <a:gd name="connsiteX812" fmla="*/ 4888044 w 8526594"/>
              <a:gd name="connsiteY812" fmla="*/ 428625 h 5372100"/>
              <a:gd name="connsiteX813" fmla="*/ 5526219 w 8526594"/>
              <a:gd name="connsiteY813" fmla="*/ 438150 h 5372100"/>
              <a:gd name="connsiteX814" fmla="*/ 5773869 w 8526594"/>
              <a:gd name="connsiteY814" fmla="*/ 523875 h 5372100"/>
              <a:gd name="connsiteX815" fmla="*/ 6202494 w 8526594"/>
              <a:gd name="connsiteY815" fmla="*/ 723900 h 5372100"/>
              <a:gd name="connsiteX816" fmla="*/ 6288219 w 8526594"/>
              <a:gd name="connsiteY816" fmla="*/ 762000 h 5372100"/>
              <a:gd name="connsiteX817" fmla="*/ 6421569 w 8526594"/>
              <a:gd name="connsiteY817" fmla="*/ 838200 h 5372100"/>
              <a:gd name="connsiteX818" fmla="*/ 6554919 w 8526594"/>
              <a:gd name="connsiteY818" fmla="*/ 885825 h 5372100"/>
              <a:gd name="connsiteX819" fmla="*/ 6669219 w 8526594"/>
              <a:gd name="connsiteY819" fmla="*/ 952500 h 5372100"/>
              <a:gd name="connsiteX820" fmla="*/ 6793044 w 8526594"/>
              <a:gd name="connsiteY820" fmla="*/ 1009650 h 5372100"/>
              <a:gd name="connsiteX821" fmla="*/ 6878769 w 8526594"/>
              <a:gd name="connsiteY821" fmla="*/ 1057275 h 5372100"/>
              <a:gd name="connsiteX822" fmla="*/ 7221669 w 8526594"/>
              <a:gd name="connsiteY822" fmla="*/ 1171575 h 5372100"/>
              <a:gd name="connsiteX823" fmla="*/ 7345494 w 8526594"/>
              <a:gd name="connsiteY823" fmla="*/ 1209675 h 5372100"/>
              <a:gd name="connsiteX824" fmla="*/ 7497894 w 8526594"/>
              <a:gd name="connsiteY824" fmla="*/ 1276350 h 5372100"/>
              <a:gd name="connsiteX825" fmla="*/ 7755069 w 8526594"/>
              <a:gd name="connsiteY825" fmla="*/ 1352550 h 5372100"/>
              <a:gd name="connsiteX826" fmla="*/ 7878894 w 8526594"/>
              <a:gd name="connsiteY826" fmla="*/ 1390650 h 5372100"/>
              <a:gd name="connsiteX827" fmla="*/ 7955094 w 8526594"/>
              <a:gd name="connsiteY827" fmla="*/ 1409700 h 5372100"/>
              <a:gd name="connsiteX828" fmla="*/ 8069394 w 8526594"/>
              <a:gd name="connsiteY828" fmla="*/ 1400175 h 5372100"/>
              <a:gd name="connsiteX829" fmla="*/ 8117019 w 8526594"/>
              <a:gd name="connsiteY829" fmla="*/ 1381125 h 5372100"/>
              <a:gd name="connsiteX830" fmla="*/ 8183694 w 8526594"/>
              <a:gd name="connsiteY830" fmla="*/ 1343025 h 5372100"/>
              <a:gd name="connsiteX831" fmla="*/ 8250369 w 8526594"/>
              <a:gd name="connsiteY831" fmla="*/ 1266825 h 5372100"/>
              <a:gd name="connsiteX832" fmla="*/ 8269419 w 8526594"/>
              <a:gd name="connsiteY832" fmla="*/ 1209675 h 5372100"/>
              <a:gd name="connsiteX833" fmla="*/ 8259894 w 8526594"/>
              <a:gd name="connsiteY833" fmla="*/ 819150 h 5372100"/>
              <a:gd name="connsiteX834" fmla="*/ 8240844 w 8526594"/>
              <a:gd name="connsiteY834" fmla="*/ 790575 h 5372100"/>
              <a:gd name="connsiteX835" fmla="*/ 8078919 w 8526594"/>
              <a:gd name="connsiteY835" fmla="*/ 752475 h 5372100"/>
              <a:gd name="connsiteX836" fmla="*/ 7821744 w 8526594"/>
              <a:gd name="connsiteY836" fmla="*/ 676275 h 5372100"/>
              <a:gd name="connsiteX837" fmla="*/ 7736019 w 8526594"/>
              <a:gd name="connsiteY837" fmla="*/ 647700 h 5372100"/>
              <a:gd name="connsiteX838" fmla="*/ 7659819 w 8526594"/>
              <a:gd name="connsiteY838" fmla="*/ 638175 h 5372100"/>
              <a:gd name="connsiteX839" fmla="*/ 7402644 w 8526594"/>
              <a:gd name="connsiteY839" fmla="*/ 609600 h 5372100"/>
              <a:gd name="connsiteX840" fmla="*/ 7088319 w 8526594"/>
              <a:gd name="connsiteY840" fmla="*/ 647700 h 5372100"/>
              <a:gd name="connsiteX841" fmla="*/ 7040694 w 8526594"/>
              <a:gd name="connsiteY841" fmla="*/ 695325 h 5372100"/>
              <a:gd name="connsiteX842" fmla="*/ 7012119 w 8526594"/>
              <a:gd name="connsiteY842" fmla="*/ 704850 h 5372100"/>
              <a:gd name="connsiteX843" fmla="*/ 7002594 w 8526594"/>
              <a:gd name="connsiteY843" fmla="*/ 733425 h 5372100"/>
              <a:gd name="connsiteX844" fmla="*/ 7107369 w 8526594"/>
              <a:gd name="connsiteY844" fmla="*/ 866775 h 5372100"/>
              <a:gd name="connsiteX845" fmla="*/ 7583619 w 8526594"/>
              <a:gd name="connsiteY845" fmla="*/ 1123950 h 5372100"/>
              <a:gd name="connsiteX846" fmla="*/ 7697919 w 8526594"/>
              <a:gd name="connsiteY846" fmla="*/ 1152525 h 5372100"/>
              <a:gd name="connsiteX847" fmla="*/ 7745544 w 8526594"/>
              <a:gd name="connsiteY847" fmla="*/ 1181100 h 5372100"/>
              <a:gd name="connsiteX848" fmla="*/ 8107494 w 8526594"/>
              <a:gd name="connsiteY848" fmla="*/ 1228725 h 5372100"/>
              <a:gd name="connsiteX849" fmla="*/ 8164644 w 8526594"/>
              <a:gd name="connsiteY849" fmla="*/ 1247775 h 5372100"/>
              <a:gd name="connsiteX850" fmla="*/ 8288469 w 8526594"/>
              <a:gd name="connsiteY850" fmla="*/ 1276350 h 5372100"/>
              <a:gd name="connsiteX851" fmla="*/ 8307519 w 8526594"/>
              <a:gd name="connsiteY851" fmla="*/ 1314450 h 5372100"/>
              <a:gd name="connsiteX852" fmla="*/ 8297994 w 8526594"/>
              <a:gd name="connsiteY852" fmla="*/ 1428750 h 5372100"/>
              <a:gd name="connsiteX853" fmla="*/ 8259894 w 8526594"/>
              <a:gd name="connsiteY853" fmla="*/ 1466850 h 5372100"/>
              <a:gd name="connsiteX854" fmla="*/ 8126544 w 8526594"/>
              <a:gd name="connsiteY854" fmla="*/ 1533525 h 5372100"/>
              <a:gd name="connsiteX855" fmla="*/ 7974144 w 8526594"/>
              <a:gd name="connsiteY855" fmla="*/ 1581150 h 5372100"/>
              <a:gd name="connsiteX856" fmla="*/ 7793169 w 8526594"/>
              <a:gd name="connsiteY856" fmla="*/ 1590675 h 5372100"/>
              <a:gd name="connsiteX857" fmla="*/ 7164519 w 8526594"/>
              <a:gd name="connsiteY857" fmla="*/ 1590675 h 5372100"/>
              <a:gd name="connsiteX858" fmla="*/ 6450144 w 8526594"/>
              <a:gd name="connsiteY858" fmla="*/ 1628775 h 5372100"/>
              <a:gd name="connsiteX859" fmla="*/ 6402519 w 8526594"/>
              <a:gd name="connsiteY859" fmla="*/ 1666875 h 5372100"/>
              <a:gd name="connsiteX860" fmla="*/ 6288219 w 8526594"/>
              <a:gd name="connsiteY860" fmla="*/ 1743075 h 5372100"/>
              <a:gd name="connsiteX861" fmla="*/ 6192969 w 8526594"/>
              <a:gd name="connsiteY861" fmla="*/ 1847850 h 5372100"/>
              <a:gd name="connsiteX862" fmla="*/ 6126294 w 8526594"/>
              <a:gd name="connsiteY862" fmla="*/ 2000250 h 5372100"/>
              <a:gd name="connsiteX863" fmla="*/ 6154869 w 8526594"/>
              <a:gd name="connsiteY863" fmla="*/ 2257425 h 5372100"/>
              <a:gd name="connsiteX864" fmla="*/ 6221544 w 8526594"/>
              <a:gd name="connsiteY864" fmla="*/ 2324100 h 5372100"/>
              <a:gd name="connsiteX865" fmla="*/ 6345369 w 8526594"/>
              <a:gd name="connsiteY865" fmla="*/ 2428875 h 5372100"/>
              <a:gd name="connsiteX866" fmla="*/ 6659694 w 8526594"/>
              <a:gd name="connsiteY866" fmla="*/ 2628900 h 5372100"/>
              <a:gd name="connsiteX867" fmla="*/ 6840669 w 8526594"/>
              <a:gd name="connsiteY867" fmla="*/ 2762250 h 5372100"/>
              <a:gd name="connsiteX868" fmla="*/ 6859719 w 8526594"/>
              <a:gd name="connsiteY868" fmla="*/ 2790825 h 5372100"/>
              <a:gd name="connsiteX869" fmla="*/ 6840669 w 8526594"/>
              <a:gd name="connsiteY869" fmla="*/ 2933700 h 5372100"/>
              <a:gd name="connsiteX870" fmla="*/ 6754944 w 8526594"/>
              <a:gd name="connsiteY870" fmla="*/ 3076575 h 5372100"/>
              <a:gd name="connsiteX871" fmla="*/ 6678744 w 8526594"/>
              <a:gd name="connsiteY871" fmla="*/ 3124200 h 5372100"/>
              <a:gd name="connsiteX872" fmla="*/ 6431094 w 8526594"/>
              <a:gd name="connsiteY872" fmla="*/ 3209925 h 5372100"/>
              <a:gd name="connsiteX873" fmla="*/ 6183444 w 8526594"/>
              <a:gd name="connsiteY873" fmla="*/ 3248025 h 5372100"/>
              <a:gd name="connsiteX874" fmla="*/ 5430969 w 8526594"/>
              <a:gd name="connsiteY874" fmla="*/ 3209925 h 5372100"/>
              <a:gd name="connsiteX875" fmla="*/ 5326194 w 8526594"/>
              <a:gd name="connsiteY875" fmla="*/ 3152775 h 5372100"/>
              <a:gd name="connsiteX876" fmla="*/ 5249994 w 8526594"/>
              <a:gd name="connsiteY876" fmla="*/ 3086100 h 5372100"/>
              <a:gd name="connsiteX877" fmla="*/ 5183319 w 8526594"/>
              <a:gd name="connsiteY877" fmla="*/ 3019425 h 5372100"/>
              <a:gd name="connsiteX878" fmla="*/ 5040444 w 8526594"/>
              <a:gd name="connsiteY878" fmla="*/ 2790825 h 5372100"/>
              <a:gd name="connsiteX879" fmla="*/ 4983294 w 8526594"/>
              <a:gd name="connsiteY879" fmla="*/ 2647950 h 5372100"/>
              <a:gd name="connsiteX880" fmla="*/ 4973769 w 8526594"/>
              <a:gd name="connsiteY880" fmla="*/ 2190750 h 5372100"/>
              <a:gd name="connsiteX881" fmla="*/ 4954719 w 8526594"/>
              <a:gd name="connsiteY881" fmla="*/ 2162175 h 5372100"/>
              <a:gd name="connsiteX882" fmla="*/ 4926144 w 8526594"/>
              <a:gd name="connsiteY882" fmla="*/ 2057400 h 5372100"/>
              <a:gd name="connsiteX883" fmla="*/ 4773744 w 8526594"/>
              <a:gd name="connsiteY883" fmla="*/ 1876425 h 5372100"/>
              <a:gd name="connsiteX884" fmla="*/ 4688019 w 8526594"/>
              <a:gd name="connsiteY884" fmla="*/ 1847850 h 5372100"/>
              <a:gd name="connsiteX885" fmla="*/ 4507044 w 8526594"/>
              <a:gd name="connsiteY885" fmla="*/ 1743075 h 5372100"/>
              <a:gd name="connsiteX886" fmla="*/ 4383219 w 8526594"/>
              <a:gd name="connsiteY886" fmla="*/ 1695450 h 5372100"/>
              <a:gd name="connsiteX887" fmla="*/ 4211769 w 8526594"/>
              <a:gd name="connsiteY887" fmla="*/ 1562100 h 5372100"/>
              <a:gd name="connsiteX888" fmla="*/ 4135569 w 8526594"/>
              <a:gd name="connsiteY888" fmla="*/ 1495425 h 5372100"/>
              <a:gd name="connsiteX889" fmla="*/ 4068894 w 8526594"/>
              <a:gd name="connsiteY889" fmla="*/ 1400175 h 5372100"/>
              <a:gd name="connsiteX890" fmla="*/ 4049844 w 8526594"/>
              <a:gd name="connsiteY890" fmla="*/ 1285875 h 5372100"/>
              <a:gd name="connsiteX891" fmla="*/ 4040319 w 8526594"/>
              <a:gd name="connsiteY891" fmla="*/ 1028700 h 5372100"/>
              <a:gd name="connsiteX892" fmla="*/ 3964119 w 8526594"/>
              <a:gd name="connsiteY892" fmla="*/ 838200 h 5372100"/>
              <a:gd name="connsiteX893" fmla="*/ 3935544 w 8526594"/>
              <a:gd name="connsiteY893" fmla="*/ 762000 h 5372100"/>
              <a:gd name="connsiteX894" fmla="*/ 3725994 w 8526594"/>
              <a:gd name="connsiteY894" fmla="*/ 704850 h 5372100"/>
              <a:gd name="connsiteX895" fmla="*/ 3583119 w 8526594"/>
              <a:gd name="connsiteY895" fmla="*/ 647700 h 5372100"/>
              <a:gd name="connsiteX896" fmla="*/ 3259269 w 8526594"/>
              <a:gd name="connsiteY896" fmla="*/ 561975 h 5372100"/>
              <a:gd name="connsiteX897" fmla="*/ 2916369 w 8526594"/>
              <a:gd name="connsiteY897" fmla="*/ 523875 h 5372100"/>
              <a:gd name="connsiteX898" fmla="*/ 2230569 w 8526594"/>
              <a:gd name="connsiteY898" fmla="*/ 476250 h 5372100"/>
              <a:gd name="connsiteX899" fmla="*/ 2078169 w 8526594"/>
              <a:gd name="connsiteY899" fmla="*/ 447675 h 5372100"/>
              <a:gd name="connsiteX900" fmla="*/ 1982919 w 8526594"/>
              <a:gd name="connsiteY900" fmla="*/ 438150 h 5372100"/>
              <a:gd name="connsiteX901" fmla="*/ 1763844 w 8526594"/>
              <a:gd name="connsiteY901" fmla="*/ 419100 h 5372100"/>
              <a:gd name="connsiteX902" fmla="*/ 1306644 w 8526594"/>
              <a:gd name="connsiteY902" fmla="*/ 428625 h 5372100"/>
              <a:gd name="connsiteX903" fmla="*/ 1297119 w 8526594"/>
              <a:gd name="connsiteY903" fmla="*/ 504825 h 5372100"/>
              <a:gd name="connsiteX904" fmla="*/ 1335219 w 8526594"/>
              <a:gd name="connsiteY904" fmla="*/ 800100 h 5372100"/>
              <a:gd name="connsiteX905" fmla="*/ 1563819 w 8526594"/>
              <a:gd name="connsiteY905" fmla="*/ 1143000 h 5372100"/>
              <a:gd name="connsiteX906" fmla="*/ 1630494 w 8526594"/>
              <a:gd name="connsiteY906" fmla="*/ 1266825 h 5372100"/>
              <a:gd name="connsiteX907" fmla="*/ 1649544 w 8526594"/>
              <a:gd name="connsiteY907" fmla="*/ 1333500 h 5372100"/>
              <a:gd name="connsiteX908" fmla="*/ 1630494 w 8526594"/>
              <a:gd name="connsiteY908" fmla="*/ 1495425 h 5372100"/>
              <a:gd name="connsiteX909" fmla="*/ 1487619 w 8526594"/>
              <a:gd name="connsiteY909" fmla="*/ 1647825 h 5372100"/>
              <a:gd name="connsiteX910" fmla="*/ 1382844 w 8526594"/>
              <a:gd name="connsiteY910" fmla="*/ 1714500 h 5372100"/>
              <a:gd name="connsiteX911" fmla="*/ 1163769 w 8526594"/>
              <a:gd name="connsiteY911" fmla="*/ 1819275 h 5372100"/>
              <a:gd name="connsiteX912" fmla="*/ 639894 w 8526594"/>
              <a:gd name="connsiteY912" fmla="*/ 2000250 h 5372100"/>
              <a:gd name="connsiteX913" fmla="*/ 277944 w 8526594"/>
              <a:gd name="connsiteY913" fmla="*/ 2095500 h 5372100"/>
              <a:gd name="connsiteX914" fmla="*/ 173169 w 8526594"/>
              <a:gd name="connsiteY914" fmla="*/ 2124075 h 5372100"/>
              <a:gd name="connsiteX915" fmla="*/ 68394 w 8526594"/>
              <a:gd name="connsiteY915" fmla="*/ 2190750 h 5372100"/>
              <a:gd name="connsiteX916" fmla="*/ 11244 w 8526594"/>
              <a:gd name="connsiteY916" fmla="*/ 2257425 h 5372100"/>
              <a:gd name="connsiteX917" fmla="*/ 49344 w 8526594"/>
              <a:gd name="connsiteY917" fmla="*/ 2552700 h 5372100"/>
              <a:gd name="connsiteX918" fmla="*/ 477969 w 8526594"/>
              <a:gd name="connsiteY918" fmla="*/ 2914650 h 5372100"/>
              <a:gd name="connsiteX919" fmla="*/ 1287594 w 8526594"/>
              <a:gd name="connsiteY919" fmla="*/ 3409950 h 5372100"/>
              <a:gd name="connsiteX920" fmla="*/ 1563819 w 8526594"/>
              <a:gd name="connsiteY920" fmla="*/ 3552825 h 5372100"/>
              <a:gd name="connsiteX921" fmla="*/ 1687644 w 8526594"/>
              <a:gd name="connsiteY921" fmla="*/ 3562350 h 5372100"/>
              <a:gd name="connsiteX922" fmla="*/ 1497144 w 8526594"/>
              <a:gd name="connsiteY922" fmla="*/ 3609975 h 5372100"/>
              <a:gd name="connsiteX923" fmla="*/ 1373319 w 8526594"/>
              <a:gd name="connsiteY923" fmla="*/ 3629025 h 5372100"/>
              <a:gd name="connsiteX924" fmla="*/ 1373319 w 8526594"/>
              <a:gd name="connsiteY924" fmla="*/ 3819525 h 5372100"/>
              <a:gd name="connsiteX925" fmla="*/ 1411419 w 8526594"/>
              <a:gd name="connsiteY925" fmla="*/ 3848100 h 5372100"/>
              <a:gd name="connsiteX926" fmla="*/ 1659069 w 8526594"/>
              <a:gd name="connsiteY926" fmla="*/ 4010025 h 5372100"/>
              <a:gd name="connsiteX927" fmla="*/ 2468694 w 8526594"/>
              <a:gd name="connsiteY927" fmla="*/ 4343400 h 5372100"/>
              <a:gd name="connsiteX928" fmla="*/ 2716344 w 8526594"/>
              <a:gd name="connsiteY928" fmla="*/ 4371975 h 5372100"/>
              <a:gd name="connsiteX929" fmla="*/ 3392619 w 8526594"/>
              <a:gd name="connsiteY929" fmla="*/ 4352925 h 5372100"/>
              <a:gd name="connsiteX930" fmla="*/ 3992694 w 8526594"/>
              <a:gd name="connsiteY930" fmla="*/ 4238625 h 5372100"/>
              <a:gd name="connsiteX931" fmla="*/ 4678494 w 8526594"/>
              <a:gd name="connsiteY931" fmla="*/ 3981450 h 5372100"/>
              <a:gd name="connsiteX932" fmla="*/ 5088069 w 8526594"/>
              <a:gd name="connsiteY932" fmla="*/ 3752850 h 5372100"/>
              <a:gd name="connsiteX933" fmla="*/ 5249994 w 8526594"/>
              <a:gd name="connsiteY933" fmla="*/ 3629025 h 5372100"/>
              <a:gd name="connsiteX934" fmla="*/ 5650044 w 8526594"/>
              <a:gd name="connsiteY934" fmla="*/ 3276600 h 5372100"/>
              <a:gd name="connsiteX935" fmla="*/ 5821494 w 8526594"/>
              <a:gd name="connsiteY935" fmla="*/ 3152775 h 5372100"/>
              <a:gd name="connsiteX936" fmla="*/ 6326319 w 8526594"/>
              <a:gd name="connsiteY936" fmla="*/ 2667000 h 5372100"/>
              <a:gd name="connsiteX937" fmla="*/ 6488244 w 8526594"/>
              <a:gd name="connsiteY937" fmla="*/ 2543175 h 5372100"/>
              <a:gd name="connsiteX938" fmla="*/ 7107369 w 8526594"/>
              <a:gd name="connsiteY938" fmla="*/ 2266950 h 5372100"/>
              <a:gd name="connsiteX939" fmla="*/ 7250244 w 8526594"/>
              <a:gd name="connsiteY939" fmla="*/ 2257425 h 5372100"/>
              <a:gd name="connsiteX940" fmla="*/ 7945569 w 8526594"/>
              <a:gd name="connsiteY940" fmla="*/ 2266950 h 5372100"/>
              <a:gd name="connsiteX941" fmla="*/ 7983669 w 8526594"/>
              <a:gd name="connsiteY941" fmla="*/ 2286000 h 5372100"/>
              <a:gd name="connsiteX942" fmla="*/ 8012244 w 8526594"/>
              <a:gd name="connsiteY942" fmla="*/ 2314575 h 5372100"/>
              <a:gd name="connsiteX943" fmla="*/ 8002719 w 8526594"/>
              <a:gd name="connsiteY943" fmla="*/ 2676525 h 5372100"/>
              <a:gd name="connsiteX944" fmla="*/ 7964619 w 8526594"/>
              <a:gd name="connsiteY944" fmla="*/ 2762250 h 5372100"/>
              <a:gd name="connsiteX945" fmla="*/ 7916994 w 8526594"/>
              <a:gd name="connsiteY945" fmla="*/ 2924175 h 5372100"/>
              <a:gd name="connsiteX946" fmla="*/ 7907469 w 8526594"/>
              <a:gd name="connsiteY946" fmla="*/ 3048000 h 5372100"/>
              <a:gd name="connsiteX947" fmla="*/ 7897944 w 8526594"/>
              <a:gd name="connsiteY947" fmla="*/ 3276600 h 5372100"/>
              <a:gd name="connsiteX948" fmla="*/ 7840794 w 8526594"/>
              <a:gd name="connsiteY948" fmla="*/ 3381375 h 5372100"/>
              <a:gd name="connsiteX949" fmla="*/ 7745544 w 8526594"/>
              <a:gd name="connsiteY949" fmla="*/ 3533775 h 5372100"/>
              <a:gd name="connsiteX950" fmla="*/ 7593144 w 8526594"/>
              <a:gd name="connsiteY950" fmla="*/ 3705225 h 5372100"/>
              <a:gd name="connsiteX951" fmla="*/ 7526469 w 8526594"/>
              <a:gd name="connsiteY951" fmla="*/ 3781425 h 5372100"/>
              <a:gd name="connsiteX952" fmla="*/ 7450269 w 8526594"/>
              <a:gd name="connsiteY952" fmla="*/ 3829050 h 5372100"/>
              <a:gd name="connsiteX953" fmla="*/ 7364544 w 8526594"/>
              <a:gd name="connsiteY953" fmla="*/ 3905250 h 5372100"/>
              <a:gd name="connsiteX954" fmla="*/ 7297869 w 8526594"/>
              <a:gd name="connsiteY954" fmla="*/ 3933825 h 5372100"/>
              <a:gd name="connsiteX955" fmla="*/ 7269294 w 8526594"/>
              <a:gd name="connsiteY955" fmla="*/ 3952875 h 5372100"/>
              <a:gd name="connsiteX956" fmla="*/ 7193094 w 8526594"/>
              <a:gd name="connsiteY956" fmla="*/ 3990975 h 5372100"/>
              <a:gd name="connsiteX957" fmla="*/ 7069269 w 8526594"/>
              <a:gd name="connsiteY957" fmla="*/ 4029075 h 5372100"/>
              <a:gd name="connsiteX958" fmla="*/ 6954969 w 8526594"/>
              <a:gd name="connsiteY958" fmla="*/ 4067175 h 5372100"/>
              <a:gd name="connsiteX959" fmla="*/ 6802569 w 8526594"/>
              <a:gd name="connsiteY959" fmla="*/ 4086225 h 5372100"/>
              <a:gd name="connsiteX960" fmla="*/ 6107244 w 8526594"/>
              <a:gd name="connsiteY960" fmla="*/ 4076700 h 5372100"/>
              <a:gd name="connsiteX961" fmla="*/ 5888169 w 8526594"/>
              <a:gd name="connsiteY961" fmla="*/ 4038600 h 5372100"/>
              <a:gd name="connsiteX962" fmla="*/ 5726244 w 8526594"/>
              <a:gd name="connsiteY962" fmla="*/ 3990975 h 5372100"/>
              <a:gd name="connsiteX963" fmla="*/ 5488119 w 8526594"/>
              <a:gd name="connsiteY963" fmla="*/ 4029075 h 5372100"/>
              <a:gd name="connsiteX964" fmla="*/ 5469069 w 8526594"/>
              <a:gd name="connsiteY964" fmla="*/ 4086225 h 5372100"/>
              <a:gd name="connsiteX965" fmla="*/ 5478594 w 8526594"/>
              <a:gd name="connsiteY965" fmla="*/ 4324350 h 5372100"/>
              <a:gd name="connsiteX966" fmla="*/ 5545269 w 8526594"/>
              <a:gd name="connsiteY966" fmla="*/ 4381500 h 5372100"/>
              <a:gd name="connsiteX967" fmla="*/ 5564319 w 8526594"/>
              <a:gd name="connsiteY967" fmla="*/ 4410075 h 5372100"/>
              <a:gd name="connsiteX968" fmla="*/ 5602419 w 8526594"/>
              <a:gd name="connsiteY968" fmla="*/ 4419600 h 5372100"/>
              <a:gd name="connsiteX969" fmla="*/ 5821494 w 8526594"/>
              <a:gd name="connsiteY969" fmla="*/ 4448175 h 5372100"/>
              <a:gd name="connsiteX970" fmla="*/ 6202494 w 8526594"/>
              <a:gd name="connsiteY970" fmla="*/ 4438650 h 5372100"/>
              <a:gd name="connsiteX971" fmla="*/ 6269169 w 8526594"/>
              <a:gd name="connsiteY971" fmla="*/ 4419600 h 5372100"/>
              <a:gd name="connsiteX972" fmla="*/ 6345369 w 8526594"/>
              <a:gd name="connsiteY972" fmla="*/ 4410075 h 5372100"/>
              <a:gd name="connsiteX973" fmla="*/ 6478719 w 8526594"/>
              <a:gd name="connsiteY973" fmla="*/ 4381500 h 5372100"/>
              <a:gd name="connsiteX974" fmla="*/ 6745419 w 8526594"/>
              <a:gd name="connsiteY974" fmla="*/ 4400550 h 5372100"/>
              <a:gd name="connsiteX975" fmla="*/ 6831144 w 8526594"/>
              <a:gd name="connsiteY975" fmla="*/ 4419600 h 5372100"/>
              <a:gd name="connsiteX976" fmla="*/ 7031169 w 8526594"/>
              <a:gd name="connsiteY976" fmla="*/ 4476750 h 5372100"/>
              <a:gd name="connsiteX977" fmla="*/ 7069269 w 8526594"/>
              <a:gd name="connsiteY977" fmla="*/ 4486275 h 5372100"/>
              <a:gd name="connsiteX978" fmla="*/ 7135944 w 8526594"/>
              <a:gd name="connsiteY978" fmla="*/ 4505325 h 5372100"/>
              <a:gd name="connsiteX979" fmla="*/ 7164519 w 8526594"/>
              <a:gd name="connsiteY979" fmla="*/ 4514850 h 5372100"/>
              <a:gd name="connsiteX980" fmla="*/ 7288344 w 8526594"/>
              <a:gd name="connsiteY980" fmla="*/ 4524375 h 5372100"/>
              <a:gd name="connsiteX981" fmla="*/ 7335969 w 8526594"/>
              <a:gd name="connsiteY981" fmla="*/ 4543425 h 5372100"/>
              <a:gd name="connsiteX982" fmla="*/ 7450269 w 8526594"/>
              <a:gd name="connsiteY982" fmla="*/ 4591050 h 5372100"/>
              <a:gd name="connsiteX983" fmla="*/ 7507419 w 8526594"/>
              <a:gd name="connsiteY983" fmla="*/ 4600575 h 5372100"/>
              <a:gd name="connsiteX984" fmla="*/ 7555044 w 8526594"/>
              <a:gd name="connsiteY984" fmla="*/ 4629150 h 5372100"/>
              <a:gd name="connsiteX985" fmla="*/ 7574094 w 8526594"/>
              <a:gd name="connsiteY985" fmla="*/ 4667250 h 5372100"/>
              <a:gd name="connsiteX986" fmla="*/ 7602669 w 8526594"/>
              <a:gd name="connsiteY986" fmla="*/ 4705350 h 5372100"/>
              <a:gd name="connsiteX987" fmla="*/ 7631244 w 8526594"/>
              <a:gd name="connsiteY987" fmla="*/ 4752975 h 5372100"/>
              <a:gd name="connsiteX988" fmla="*/ 7745544 w 8526594"/>
              <a:gd name="connsiteY988" fmla="*/ 4876800 h 5372100"/>
              <a:gd name="connsiteX989" fmla="*/ 7793169 w 8526594"/>
              <a:gd name="connsiteY989" fmla="*/ 4838700 h 5372100"/>
              <a:gd name="connsiteX990" fmla="*/ 7869369 w 8526594"/>
              <a:gd name="connsiteY990" fmla="*/ 4733925 h 5372100"/>
              <a:gd name="connsiteX991" fmla="*/ 7888419 w 8526594"/>
              <a:gd name="connsiteY991" fmla="*/ 4695825 h 5372100"/>
              <a:gd name="connsiteX992" fmla="*/ 7974144 w 8526594"/>
              <a:gd name="connsiteY992" fmla="*/ 4610100 h 5372100"/>
              <a:gd name="connsiteX993" fmla="*/ 7993194 w 8526594"/>
              <a:gd name="connsiteY993" fmla="*/ 4552950 h 5372100"/>
              <a:gd name="connsiteX994" fmla="*/ 8002719 w 8526594"/>
              <a:gd name="connsiteY994" fmla="*/ 4505325 h 5372100"/>
              <a:gd name="connsiteX995" fmla="*/ 8021769 w 8526594"/>
              <a:gd name="connsiteY995" fmla="*/ 4467225 h 5372100"/>
              <a:gd name="connsiteX996" fmla="*/ 8050344 w 8526594"/>
              <a:gd name="connsiteY996" fmla="*/ 4381500 h 5372100"/>
              <a:gd name="connsiteX997" fmla="*/ 8069394 w 8526594"/>
              <a:gd name="connsiteY997" fmla="*/ 4257675 h 5372100"/>
              <a:gd name="connsiteX998" fmla="*/ 8088444 w 8526594"/>
              <a:gd name="connsiteY998" fmla="*/ 4181475 h 5372100"/>
              <a:gd name="connsiteX999" fmla="*/ 8117019 w 8526594"/>
              <a:gd name="connsiteY999" fmla="*/ 3914775 h 5372100"/>
              <a:gd name="connsiteX1000" fmla="*/ 8126544 w 8526594"/>
              <a:gd name="connsiteY1000" fmla="*/ 3771900 h 5372100"/>
              <a:gd name="connsiteX1001" fmla="*/ 7869369 w 8526594"/>
              <a:gd name="connsiteY1001" fmla="*/ 3667125 h 5372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</a:cxnLst>
            <a:rect l="l" t="t" r="r" b="b"/>
            <a:pathLst>
              <a:path w="8526594" h="5372100">
                <a:moveTo>
                  <a:pt x="6926394" y="676275"/>
                </a:moveTo>
                <a:cubicBezTo>
                  <a:pt x="6864112" y="663819"/>
                  <a:pt x="6852150" y="656736"/>
                  <a:pt x="6773994" y="676275"/>
                </a:cubicBezTo>
                <a:cubicBezTo>
                  <a:pt x="6756033" y="680765"/>
                  <a:pt x="6742244" y="695325"/>
                  <a:pt x="6726369" y="704850"/>
                </a:cubicBezTo>
                <a:lnTo>
                  <a:pt x="5383344" y="695325"/>
                </a:lnTo>
                <a:cubicBezTo>
                  <a:pt x="5364838" y="694818"/>
                  <a:pt x="5353054" y="673250"/>
                  <a:pt x="5335719" y="666750"/>
                </a:cubicBezTo>
                <a:cubicBezTo>
                  <a:pt x="5301823" y="654039"/>
                  <a:pt x="5266546" y="644733"/>
                  <a:pt x="5230944" y="638175"/>
                </a:cubicBezTo>
                <a:cubicBezTo>
                  <a:pt x="5145717" y="622475"/>
                  <a:pt x="5058621" y="617686"/>
                  <a:pt x="4973769" y="600075"/>
                </a:cubicBezTo>
                <a:cubicBezTo>
                  <a:pt x="4491473" y="499976"/>
                  <a:pt x="4961177" y="551481"/>
                  <a:pt x="4478469" y="514350"/>
                </a:cubicBezTo>
                <a:cubicBezTo>
                  <a:pt x="4375776" y="488677"/>
                  <a:pt x="4362336" y="483165"/>
                  <a:pt x="4230819" y="466725"/>
                </a:cubicBezTo>
                <a:cubicBezTo>
                  <a:pt x="4186600" y="461198"/>
                  <a:pt x="4141919" y="460375"/>
                  <a:pt x="4097469" y="457200"/>
                </a:cubicBezTo>
                <a:cubicBezTo>
                  <a:pt x="3836249" y="415955"/>
                  <a:pt x="3953945" y="433051"/>
                  <a:pt x="3630744" y="390525"/>
                </a:cubicBezTo>
                <a:lnTo>
                  <a:pt x="3554544" y="381000"/>
                </a:lnTo>
                <a:lnTo>
                  <a:pt x="2744919" y="409575"/>
                </a:lnTo>
                <a:cubicBezTo>
                  <a:pt x="2724869" y="410677"/>
                  <a:pt x="2707077" y="423108"/>
                  <a:pt x="2687769" y="428625"/>
                </a:cubicBezTo>
                <a:cubicBezTo>
                  <a:pt x="2662595" y="435818"/>
                  <a:pt x="2636969" y="441325"/>
                  <a:pt x="2611569" y="447675"/>
                </a:cubicBezTo>
                <a:cubicBezTo>
                  <a:pt x="2605268" y="451220"/>
                  <a:pt x="2428059" y="554158"/>
                  <a:pt x="2382969" y="571500"/>
                </a:cubicBezTo>
                <a:cubicBezTo>
                  <a:pt x="2367859" y="577312"/>
                  <a:pt x="2351219" y="577850"/>
                  <a:pt x="2335344" y="581025"/>
                </a:cubicBezTo>
                <a:cubicBezTo>
                  <a:pt x="2295704" y="607452"/>
                  <a:pt x="2265504" y="625201"/>
                  <a:pt x="2230569" y="657225"/>
                </a:cubicBezTo>
                <a:cubicBezTo>
                  <a:pt x="2207400" y="678464"/>
                  <a:pt x="2188609" y="704481"/>
                  <a:pt x="2163894" y="723900"/>
                </a:cubicBezTo>
                <a:cubicBezTo>
                  <a:pt x="2143766" y="739715"/>
                  <a:pt x="2118518" y="747801"/>
                  <a:pt x="2097219" y="762000"/>
                </a:cubicBezTo>
                <a:cubicBezTo>
                  <a:pt x="2080303" y="773277"/>
                  <a:pt x="2066510" y="788823"/>
                  <a:pt x="2049594" y="800100"/>
                </a:cubicBezTo>
                <a:cubicBezTo>
                  <a:pt x="2028295" y="814299"/>
                  <a:pt x="2002679" y="821927"/>
                  <a:pt x="1982919" y="838200"/>
                </a:cubicBezTo>
                <a:cubicBezTo>
                  <a:pt x="1948258" y="866744"/>
                  <a:pt x="1919419" y="901700"/>
                  <a:pt x="1887669" y="933450"/>
                </a:cubicBezTo>
                <a:cubicBezTo>
                  <a:pt x="1878144" y="942975"/>
                  <a:pt x="1865777" y="950329"/>
                  <a:pt x="1859094" y="962025"/>
                </a:cubicBezTo>
                <a:cubicBezTo>
                  <a:pt x="1810908" y="1046351"/>
                  <a:pt x="1836985" y="1008712"/>
                  <a:pt x="1782894" y="1076325"/>
                </a:cubicBezTo>
                <a:cubicBezTo>
                  <a:pt x="1750809" y="1172581"/>
                  <a:pt x="1813874" y="991740"/>
                  <a:pt x="1735269" y="1162050"/>
                </a:cubicBezTo>
                <a:cubicBezTo>
                  <a:pt x="1722829" y="1189003"/>
                  <a:pt x="1713007" y="1244784"/>
                  <a:pt x="1706694" y="1276350"/>
                </a:cubicBezTo>
                <a:cubicBezTo>
                  <a:pt x="1720019" y="1769364"/>
                  <a:pt x="1678500" y="1496695"/>
                  <a:pt x="1735269" y="1685925"/>
                </a:cubicBezTo>
                <a:cubicBezTo>
                  <a:pt x="1739031" y="1698464"/>
                  <a:pt x="1738299" y="1712659"/>
                  <a:pt x="1744794" y="1724025"/>
                </a:cubicBezTo>
                <a:cubicBezTo>
                  <a:pt x="1751477" y="1735721"/>
                  <a:pt x="1763844" y="1743075"/>
                  <a:pt x="1773369" y="1752600"/>
                </a:cubicBezTo>
                <a:cubicBezTo>
                  <a:pt x="1790533" y="1804093"/>
                  <a:pt x="1795179" y="1830483"/>
                  <a:pt x="1830519" y="1876425"/>
                </a:cubicBezTo>
                <a:cubicBezTo>
                  <a:pt x="1846945" y="1897779"/>
                  <a:pt x="1871737" y="1911850"/>
                  <a:pt x="1887669" y="1933575"/>
                </a:cubicBezTo>
                <a:cubicBezTo>
                  <a:pt x="1907000" y="1959935"/>
                  <a:pt x="1916155" y="1992800"/>
                  <a:pt x="1935294" y="2019300"/>
                </a:cubicBezTo>
                <a:cubicBezTo>
                  <a:pt x="2047482" y="2174637"/>
                  <a:pt x="1972085" y="2046966"/>
                  <a:pt x="2059119" y="2152650"/>
                </a:cubicBezTo>
                <a:cubicBezTo>
                  <a:pt x="2136008" y="2246015"/>
                  <a:pt x="2139240" y="2278470"/>
                  <a:pt x="2230569" y="2352675"/>
                </a:cubicBezTo>
                <a:cubicBezTo>
                  <a:pt x="2250436" y="2368817"/>
                  <a:pt x="2275019" y="2378075"/>
                  <a:pt x="2297244" y="2390775"/>
                </a:cubicBezTo>
                <a:cubicBezTo>
                  <a:pt x="2343703" y="2455818"/>
                  <a:pt x="2441666" y="2590292"/>
                  <a:pt x="2459169" y="2638425"/>
                </a:cubicBezTo>
                <a:cubicBezTo>
                  <a:pt x="2471869" y="2673350"/>
                  <a:pt x="2479961" y="2710314"/>
                  <a:pt x="2497269" y="2743200"/>
                </a:cubicBezTo>
                <a:cubicBezTo>
                  <a:pt x="2512056" y="2771296"/>
                  <a:pt x="2539771" y="2791231"/>
                  <a:pt x="2554419" y="2819400"/>
                </a:cubicBezTo>
                <a:cubicBezTo>
                  <a:pt x="2581349" y="2871188"/>
                  <a:pt x="2599071" y="2927267"/>
                  <a:pt x="2621094" y="2981325"/>
                </a:cubicBezTo>
                <a:cubicBezTo>
                  <a:pt x="2635610" y="3016956"/>
                  <a:pt x="2666609" y="3090092"/>
                  <a:pt x="2678244" y="3133725"/>
                </a:cubicBezTo>
                <a:cubicBezTo>
                  <a:pt x="2685786" y="3162009"/>
                  <a:pt x="2690590" y="3190956"/>
                  <a:pt x="2697294" y="3219450"/>
                </a:cubicBezTo>
                <a:cubicBezTo>
                  <a:pt x="2703291" y="3244936"/>
                  <a:pt x="2709994" y="3270250"/>
                  <a:pt x="2716344" y="3295650"/>
                </a:cubicBezTo>
                <a:cubicBezTo>
                  <a:pt x="2709994" y="3438525"/>
                  <a:pt x="2710726" y="3581891"/>
                  <a:pt x="2697294" y="3724275"/>
                </a:cubicBezTo>
                <a:cubicBezTo>
                  <a:pt x="2694746" y="3751282"/>
                  <a:pt x="2679851" y="3775737"/>
                  <a:pt x="2668719" y="3800475"/>
                </a:cubicBezTo>
                <a:cubicBezTo>
                  <a:pt x="2648383" y="3845665"/>
                  <a:pt x="2603701" y="3933078"/>
                  <a:pt x="2573469" y="3981450"/>
                </a:cubicBezTo>
                <a:cubicBezTo>
                  <a:pt x="2338928" y="4356715"/>
                  <a:pt x="2562939" y="4027959"/>
                  <a:pt x="2411544" y="4191000"/>
                </a:cubicBezTo>
                <a:cubicBezTo>
                  <a:pt x="2302466" y="4308469"/>
                  <a:pt x="2390529" y="4245107"/>
                  <a:pt x="2278194" y="4343400"/>
                </a:cubicBezTo>
                <a:cubicBezTo>
                  <a:pt x="2010167" y="4577924"/>
                  <a:pt x="2338519" y="4284540"/>
                  <a:pt x="2125794" y="4448175"/>
                </a:cubicBezTo>
                <a:cubicBezTo>
                  <a:pt x="1994899" y="4548864"/>
                  <a:pt x="2159440" y="4472308"/>
                  <a:pt x="1963869" y="4543425"/>
                </a:cubicBezTo>
                <a:cubicBezTo>
                  <a:pt x="1898157" y="4595995"/>
                  <a:pt x="1864279" y="4636308"/>
                  <a:pt x="1782894" y="4657725"/>
                </a:cubicBezTo>
                <a:cubicBezTo>
                  <a:pt x="1752036" y="4665845"/>
                  <a:pt x="1719394" y="4664075"/>
                  <a:pt x="1687644" y="4667250"/>
                </a:cubicBezTo>
                <a:cubicBezTo>
                  <a:pt x="1662244" y="4676775"/>
                  <a:pt x="1637761" y="4689246"/>
                  <a:pt x="1611444" y="4695825"/>
                </a:cubicBezTo>
                <a:cubicBezTo>
                  <a:pt x="1586611" y="4702033"/>
                  <a:pt x="1560345" y="4700330"/>
                  <a:pt x="1535244" y="4705350"/>
                </a:cubicBezTo>
                <a:cubicBezTo>
                  <a:pt x="1496734" y="4713052"/>
                  <a:pt x="1459044" y="4724400"/>
                  <a:pt x="1420944" y="4733925"/>
                </a:cubicBezTo>
                <a:cubicBezTo>
                  <a:pt x="1366969" y="4730750"/>
                  <a:pt x="1312489" y="4732421"/>
                  <a:pt x="1259019" y="4724400"/>
                </a:cubicBezTo>
                <a:cubicBezTo>
                  <a:pt x="1224302" y="4719192"/>
                  <a:pt x="1232124" y="4699185"/>
                  <a:pt x="1220919" y="4676775"/>
                </a:cubicBezTo>
                <a:cubicBezTo>
                  <a:pt x="1138888" y="4512713"/>
                  <a:pt x="1253207" y="4771163"/>
                  <a:pt x="1163769" y="4562475"/>
                </a:cubicBezTo>
                <a:cubicBezTo>
                  <a:pt x="1160594" y="4543425"/>
                  <a:pt x="1158032" y="4524263"/>
                  <a:pt x="1154244" y="4505325"/>
                </a:cubicBezTo>
                <a:cubicBezTo>
                  <a:pt x="1148503" y="4476621"/>
                  <a:pt x="1135194" y="4448872"/>
                  <a:pt x="1135194" y="4419600"/>
                </a:cubicBezTo>
                <a:cubicBezTo>
                  <a:pt x="1135194" y="4320970"/>
                  <a:pt x="1134038" y="4220863"/>
                  <a:pt x="1154244" y="4124325"/>
                </a:cubicBezTo>
                <a:cubicBezTo>
                  <a:pt x="1163280" y="4081152"/>
                  <a:pt x="1196452" y="4046725"/>
                  <a:pt x="1220919" y="4010025"/>
                </a:cubicBezTo>
                <a:cubicBezTo>
                  <a:pt x="1233619" y="3990975"/>
                  <a:pt x="1244024" y="3970177"/>
                  <a:pt x="1259019" y="3952875"/>
                </a:cubicBezTo>
                <a:cubicBezTo>
                  <a:pt x="1293284" y="3913339"/>
                  <a:pt x="1356037" y="3853918"/>
                  <a:pt x="1401894" y="3819525"/>
                </a:cubicBezTo>
                <a:cubicBezTo>
                  <a:pt x="1420210" y="3805788"/>
                  <a:pt x="1442103" y="3796826"/>
                  <a:pt x="1459044" y="3781425"/>
                </a:cubicBezTo>
                <a:cubicBezTo>
                  <a:pt x="1477393" y="3764744"/>
                  <a:pt x="1488007" y="3740604"/>
                  <a:pt x="1506669" y="3724275"/>
                </a:cubicBezTo>
                <a:cubicBezTo>
                  <a:pt x="1523979" y="3709129"/>
                  <a:pt x="1631700" y="3632521"/>
                  <a:pt x="1668594" y="3609975"/>
                </a:cubicBezTo>
                <a:cubicBezTo>
                  <a:pt x="1706231" y="3586975"/>
                  <a:pt x="1740102" y="3553998"/>
                  <a:pt x="1782894" y="3543300"/>
                </a:cubicBezTo>
                <a:cubicBezTo>
                  <a:pt x="2082476" y="3468405"/>
                  <a:pt x="1823650" y="3539240"/>
                  <a:pt x="2011494" y="3476625"/>
                </a:cubicBezTo>
                <a:cubicBezTo>
                  <a:pt x="2033422" y="3469316"/>
                  <a:pt x="2057012" y="3466884"/>
                  <a:pt x="2078169" y="3457575"/>
                </a:cubicBezTo>
                <a:cubicBezTo>
                  <a:pt x="2163606" y="3419983"/>
                  <a:pt x="2258929" y="3356025"/>
                  <a:pt x="2354394" y="3333750"/>
                </a:cubicBezTo>
                <a:cubicBezTo>
                  <a:pt x="2413869" y="3319873"/>
                  <a:pt x="2475044" y="3314700"/>
                  <a:pt x="2535369" y="3305175"/>
                </a:cubicBezTo>
                <a:cubicBezTo>
                  <a:pt x="3011596" y="3135094"/>
                  <a:pt x="2750186" y="3211205"/>
                  <a:pt x="3811719" y="3267075"/>
                </a:cubicBezTo>
                <a:cubicBezTo>
                  <a:pt x="3915578" y="3272541"/>
                  <a:pt x="4014194" y="3315145"/>
                  <a:pt x="4116519" y="3333750"/>
                </a:cubicBezTo>
                <a:cubicBezTo>
                  <a:pt x="4265138" y="3360772"/>
                  <a:pt x="4185887" y="3350271"/>
                  <a:pt x="4354644" y="3362325"/>
                </a:cubicBezTo>
                <a:cubicBezTo>
                  <a:pt x="4392744" y="3368675"/>
                  <a:pt x="4430643" y="3376379"/>
                  <a:pt x="4468944" y="3381375"/>
                </a:cubicBezTo>
                <a:cubicBezTo>
                  <a:pt x="4503718" y="3385911"/>
                  <a:pt x="4539644" y="3382611"/>
                  <a:pt x="4573719" y="3390900"/>
                </a:cubicBezTo>
                <a:cubicBezTo>
                  <a:pt x="4657641" y="3411314"/>
                  <a:pt x="4735069" y="3463648"/>
                  <a:pt x="4821369" y="3467100"/>
                </a:cubicBezTo>
                <a:lnTo>
                  <a:pt x="5059494" y="3476625"/>
                </a:lnTo>
                <a:cubicBezTo>
                  <a:pt x="5103590" y="3486074"/>
                  <a:pt x="5267418" y="3523896"/>
                  <a:pt x="5316669" y="3524250"/>
                </a:cubicBezTo>
                <a:lnTo>
                  <a:pt x="6516819" y="3514725"/>
                </a:lnTo>
                <a:cubicBezTo>
                  <a:pt x="6561269" y="3502025"/>
                  <a:pt x="6606158" y="3490771"/>
                  <a:pt x="6650169" y="3476625"/>
                </a:cubicBezTo>
                <a:cubicBezTo>
                  <a:pt x="6695105" y="3462181"/>
                  <a:pt x="6738406" y="3442881"/>
                  <a:pt x="6783519" y="3429000"/>
                </a:cubicBezTo>
                <a:cubicBezTo>
                  <a:pt x="6874663" y="3400956"/>
                  <a:pt x="6924085" y="3402341"/>
                  <a:pt x="7012119" y="3362325"/>
                </a:cubicBezTo>
                <a:cubicBezTo>
                  <a:pt x="7127505" y="3309877"/>
                  <a:pt x="7083181" y="3313648"/>
                  <a:pt x="7174044" y="3248025"/>
                </a:cubicBezTo>
                <a:cubicBezTo>
                  <a:pt x="7242737" y="3198413"/>
                  <a:pt x="7272636" y="3193471"/>
                  <a:pt x="7326444" y="3143250"/>
                </a:cubicBezTo>
                <a:cubicBezTo>
                  <a:pt x="7358716" y="3113129"/>
                  <a:pt x="7428667" y="3047065"/>
                  <a:pt x="7459794" y="3000375"/>
                </a:cubicBezTo>
                <a:cubicBezTo>
                  <a:pt x="7488510" y="2957301"/>
                  <a:pt x="7500322" y="2931787"/>
                  <a:pt x="7516944" y="2886075"/>
                </a:cubicBezTo>
                <a:cubicBezTo>
                  <a:pt x="7523806" y="2867204"/>
                  <a:pt x="7531124" y="2848406"/>
                  <a:pt x="7535994" y="2828925"/>
                </a:cubicBezTo>
                <a:cubicBezTo>
                  <a:pt x="7543847" y="2797513"/>
                  <a:pt x="7548694" y="2765425"/>
                  <a:pt x="7555044" y="2733675"/>
                </a:cubicBezTo>
                <a:cubicBezTo>
                  <a:pt x="7581716" y="2440284"/>
                  <a:pt x="7571226" y="2602959"/>
                  <a:pt x="7545519" y="2028825"/>
                </a:cubicBezTo>
                <a:cubicBezTo>
                  <a:pt x="7543567" y="1985230"/>
                  <a:pt x="7528884" y="1983615"/>
                  <a:pt x="7497894" y="1952625"/>
                </a:cubicBezTo>
                <a:cubicBezTo>
                  <a:pt x="7488369" y="1930400"/>
                  <a:pt x="7483827" y="1905294"/>
                  <a:pt x="7469319" y="1885950"/>
                </a:cubicBezTo>
                <a:cubicBezTo>
                  <a:pt x="7420825" y="1821292"/>
                  <a:pt x="7426347" y="1848907"/>
                  <a:pt x="7374069" y="1828800"/>
                </a:cubicBezTo>
                <a:cubicBezTo>
                  <a:pt x="7173639" y="1751712"/>
                  <a:pt x="7395626" y="1825945"/>
                  <a:pt x="7212144" y="1762125"/>
                </a:cubicBezTo>
                <a:cubicBezTo>
                  <a:pt x="7164729" y="1745633"/>
                  <a:pt x="7117701" y="1727709"/>
                  <a:pt x="7069269" y="1714500"/>
                </a:cubicBezTo>
                <a:cubicBezTo>
                  <a:pt x="7047609" y="1708593"/>
                  <a:pt x="7024609" y="1709378"/>
                  <a:pt x="7002594" y="1704975"/>
                </a:cubicBezTo>
                <a:cubicBezTo>
                  <a:pt x="6961057" y="1696668"/>
                  <a:pt x="6920513" y="1683597"/>
                  <a:pt x="6878769" y="1676400"/>
                </a:cubicBezTo>
                <a:cubicBezTo>
                  <a:pt x="6688908" y="1643665"/>
                  <a:pt x="6779178" y="1668379"/>
                  <a:pt x="6621594" y="1647825"/>
                </a:cubicBezTo>
                <a:cubicBezTo>
                  <a:pt x="6583293" y="1642829"/>
                  <a:pt x="6545394" y="1635125"/>
                  <a:pt x="6507294" y="1628775"/>
                </a:cubicBezTo>
                <a:lnTo>
                  <a:pt x="5878644" y="1666875"/>
                </a:lnTo>
                <a:cubicBezTo>
                  <a:pt x="5853105" y="1668601"/>
                  <a:pt x="5827493" y="1671127"/>
                  <a:pt x="5802444" y="1676400"/>
                </a:cubicBezTo>
                <a:cubicBezTo>
                  <a:pt x="5760759" y="1685176"/>
                  <a:pt x="5645289" y="1720689"/>
                  <a:pt x="5602419" y="1733550"/>
                </a:cubicBezTo>
                <a:cubicBezTo>
                  <a:pt x="5373408" y="1905308"/>
                  <a:pt x="5641090" y="1722815"/>
                  <a:pt x="5469069" y="1800225"/>
                </a:cubicBezTo>
                <a:cubicBezTo>
                  <a:pt x="5422383" y="1821234"/>
                  <a:pt x="5383655" y="1858449"/>
                  <a:pt x="5335719" y="1876425"/>
                </a:cubicBezTo>
                <a:cubicBezTo>
                  <a:pt x="5244360" y="1910684"/>
                  <a:pt x="5286119" y="1899680"/>
                  <a:pt x="5211894" y="1914525"/>
                </a:cubicBezTo>
                <a:cubicBezTo>
                  <a:pt x="5199194" y="1920875"/>
                  <a:pt x="5187118" y="1928666"/>
                  <a:pt x="5173794" y="1933575"/>
                </a:cubicBezTo>
                <a:cubicBezTo>
                  <a:pt x="5126688" y="1950930"/>
                  <a:pt x="5073966" y="1955372"/>
                  <a:pt x="5030919" y="1981200"/>
                </a:cubicBezTo>
                <a:cubicBezTo>
                  <a:pt x="4866094" y="2080095"/>
                  <a:pt x="4943155" y="2060036"/>
                  <a:pt x="4811844" y="2076450"/>
                </a:cubicBezTo>
                <a:cubicBezTo>
                  <a:pt x="4625984" y="2156104"/>
                  <a:pt x="4922503" y="2033214"/>
                  <a:pt x="4592769" y="2143125"/>
                </a:cubicBezTo>
                <a:cubicBezTo>
                  <a:pt x="4551335" y="2156936"/>
                  <a:pt x="4502224" y="2174930"/>
                  <a:pt x="4459419" y="2181225"/>
                </a:cubicBezTo>
                <a:cubicBezTo>
                  <a:pt x="4250039" y="2212016"/>
                  <a:pt x="4217157" y="2209531"/>
                  <a:pt x="4021269" y="2219325"/>
                </a:cubicBezTo>
                <a:cubicBezTo>
                  <a:pt x="3910144" y="2216150"/>
                  <a:pt x="3798768" y="2217913"/>
                  <a:pt x="3687894" y="2209800"/>
                </a:cubicBezTo>
                <a:cubicBezTo>
                  <a:pt x="3667867" y="2208335"/>
                  <a:pt x="3650501" y="2194342"/>
                  <a:pt x="3630744" y="2190750"/>
                </a:cubicBezTo>
                <a:cubicBezTo>
                  <a:pt x="3580374" y="2181592"/>
                  <a:pt x="3529144" y="2178050"/>
                  <a:pt x="3478344" y="2171700"/>
                </a:cubicBezTo>
                <a:cubicBezTo>
                  <a:pt x="3313765" y="2080267"/>
                  <a:pt x="3464621" y="2166587"/>
                  <a:pt x="3230694" y="2019300"/>
                </a:cubicBezTo>
                <a:cubicBezTo>
                  <a:pt x="3138003" y="1960939"/>
                  <a:pt x="3028418" y="1905104"/>
                  <a:pt x="2944944" y="1838325"/>
                </a:cubicBezTo>
                <a:cubicBezTo>
                  <a:pt x="2929069" y="1825625"/>
                  <a:pt x="2912305" y="1813962"/>
                  <a:pt x="2897319" y="1800225"/>
                </a:cubicBezTo>
                <a:cubicBezTo>
                  <a:pt x="2874150" y="1778986"/>
                  <a:pt x="2854638" y="1753853"/>
                  <a:pt x="2830644" y="1733550"/>
                </a:cubicBezTo>
                <a:cubicBezTo>
                  <a:pt x="2786697" y="1696364"/>
                  <a:pt x="2735657" y="1686450"/>
                  <a:pt x="2706819" y="1628775"/>
                </a:cubicBezTo>
                <a:cubicBezTo>
                  <a:pt x="2694119" y="1603375"/>
                  <a:pt x="2680811" y="1578270"/>
                  <a:pt x="2668719" y="1552575"/>
                </a:cubicBezTo>
                <a:cubicBezTo>
                  <a:pt x="2580985" y="1366141"/>
                  <a:pt x="2664522" y="1534657"/>
                  <a:pt x="2611569" y="1428750"/>
                </a:cubicBezTo>
                <a:cubicBezTo>
                  <a:pt x="2608394" y="1412875"/>
                  <a:pt x="2605556" y="1396929"/>
                  <a:pt x="2602044" y="1381125"/>
                </a:cubicBezTo>
                <a:cubicBezTo>
                  <a:pt x="2599204" y="1368346"/>
                  <a:pt x="2591772" y="1356095"/>
                  <a:pt x="2592519" y="1343025"/>
                </a:cubicBezTo>
                <a:cubicBezTo>
                  <a:pt x="2598160" y="1244301"/>
                  <a:pt x="2599643" y="1144280"/>
                  <a:pt x="2621094" y="1047750"/>
                </a:cubicBezTo>
                <a:cubicBezTo>
                  <a:pt x="2625964" y="1025834"/>
                  <a:pt x="2653804" y="1016905"/>
                  <a:pt x="2668719" y="1000125"/>
                </a:cubicBezTo>
                <a:cubicBezTo>
                  <a:pt x="2679266" y="988260"/>
                  <a:pt x="2686747" y="973890"/>
                  <a:pt x="2697294" y="962025"/>
                </a:cubicBezTo>
                <a:cubicBezTo>
                  <a:pt x="2736392" y="918040"/>
                  <a:pt x="2767077" y="887651"/>
                  <a:pt x="2830644" y="876300"/>
                </a:cubicBezTo>
                <a:cubicBezTo>
                  <a:pt x="2890112" y="865681"/>
                  <a:pt x="2951294" y="869950"/>
                  <a:pt x="3011619" y="866775"/>
                </a:cubicBezTo>
                <a:cubicBezTo>
                  <a:pt x="3414952" y="780346"/>
                  <a:pt x="3161622" y="822384"/>
                  <a:pt x="4002219" y="885825"/>
                </a:cubicBezTo>
                <a:cubicBezTo>
                  <a:pt x="4053758" y="889715"/>
                  <a:pt x="4104477" y="901864"/>
                  <a:pt x="4154619" y="914400"/>
                </a:cubicBezTo>
                <a:cubicBezTo>
                  <a:pt x="4236757" y="934934"/>
                  <a:pt x="4291191" y="959987"/>
                  <a:pt x="4364169" y="1000125"/>
                </a:cubicBezTo>
                <a:cubicBezTo>
                  <a:pt x="4396612" y="1017969"/>
                  <a:pt x="4425294" y="1042907"/>
                  <a:pt x="4459419" y="1057275"/>
                </a:cubicBezTo>
                <a:cubicBezTo>
                  <a:pt x="4486397" y="1068634"/>
                  <a:pt x="4516569" y="1069975"/>
                  <a:pt x="4545144" y="1076325"/>
                </a:cubicBezTo>
                <a:cubicBezTo>
                  <a:pt x="4564194" y="1089025"/>
                  <a:pt x="4582795" y="1102426"/>
                  <a:pt x="4602294" y="1114425"/>
                </a:cubicBezTo>
                <a:cubicBezTo>
                  <a:pt x="4624094" y="1127841"/>
                  <a:pt x="4649304" y="1136138"/>
                  <a:pt x="4668969" y="1152525"/>
                </a:cubicBezTo>
                <a:cubicBezTo>
                  <a:pt x="4688019" y="1168400"/>
                  <a:pt x="4697230" y="1194184"/>
                  <a:pt x="4716594" y="1209675"/>
                </a:cubicBezTo>
                <a:cubicBezTo>
                  <a:pt x="4858700" y="1323360"/>
                  <a:pt x="4693851" y="1158726"/>
                  <a:pt x="4792794" y="1247775"/>
                </a:cubicBezTo>
                <a:cubicBezTo>
                  <a:pt x="4816156" y="1268801"/>
                  <a:pt x="4837244" y="1292225"/>
                  <a:pt x="4859469" y="1314450"/>
                </a:cubicBezTo>
                <a:cubicBezTo>
                  <a:pt x="4875344" y="1330325"/>
                  <a:pt x="4885795" y="1354975"/>
                  <a:pt x="4907094" y="1362075"/>
                </a:cubicBezTo>
                <a:lnTo>
                  <a:pt x="4935669" y="1371600"/>
                </a:lnTo>
                <a:cubicBezTo>
                  <a:pt x="4973146" y="1409077"/>
                  <a:pt x="4979651" y="1417043"/>
                  <a:pt x="5030919" y="1457325"/>
                </a:cubicBezTo>
                <a:cubicBezTo>
                  <a:pt x="5052395" y="1474199"/>
                  <a:pt x="5075744" y="1488563"/>
                  <a:pt x="5097594" y="1504950"/>
                </a:cubicBezTo>
                <a:cubicBezTo>
                  <a:pt x="5113858" y="1517148"/>
                  <a:pt x="5128676" y="1531233"/>
                  <a:pt x="5145219" y="1543050"/>
                </a:cubicBezTo>
                <a:cubicBezTo>
                  <a:pt x="5173165" y="1563011"/>
                  <a:pt x="5204127" y="1578746"/>
                  <a:pt x="5230944" y="1600200"/>
                </a:cubicBezTo>
                <a:cubicBezTo>
                  <a:pt x="5246819" y="1612900"/>
                  <a:pt x="5261136" y="1627840"/>
                  <a:pt x="5278569" y="1638300"/>
                </a:cubicBezTo>
                <a:cubicBezTo>
                  <a:pt x="5293230" y="1647097"/>
                  <a:pt x="5310901" y="1649704"/>
                  <a:pt x="5326194" y="1657350"/>
                </a:cubicBezTo>
                <a:cubicBezTo>
                  <a:pt x="5349089" y="1668798"/>
                  <a:pt x="5371570" y="1681251"/>
                  <a:pt x="5392869" y="1695450"/>
                </a:cubicBezTo>
                <a:cubicBezTo>
                  <a:pt x="5409785" y="1706727"/>
                  <a:pt x="5423180" y="1722895"/>
                  <a:pt x="5440494" y="1733550"/>
                </a:cubicBezTo>
                <a:cubicBezTo>
                  <a:pt x="5464679" y="1748433"/>
                  <a:pt x="5492509" y="1756767"/>
                  <a:pt x="5516694" y="1771650"/>
                </a:cubicBezTo>
                <a:cubicBezTo>
                  <a:pt x="5534008" y="1782305"/>
                  <a:pt x="5546668" y="1799664"/>
                  <a:pt x="5564319" y="1809750"/>
                </a:cubicBezTo>
                <a:cubicBezTo>
                  <a:pt x="5660839" y="1864904"/>
                  <a:pt x="5635839" y="1828852"/>
                  <a:pt x="5726244" y="1885950"/>
                </a:cubicBezTo>
                <a:cubicBezTo>
                  <a:pt x="5807633" y="1937354"/>
                  <a:pt x="5822875" y="1970127"/>
                  <a:pt x="5907219" y="2000250"/>
                </a:cubicBezTo>
                <a:cubicBezTo>
                  <a:pt x="5925407" y="2006746"/>
                  <a:pt x="5945319" y="2006600"/>
                  <a:pt x="5964369" y="2009775"/>
                </a:cubicBezTo>
                <a:cubicBezTo>
                  <a:pt x="5999294" y="2035175"/>
                  <a:pt x="6032632" y="2062915"/>
                  <a:pt x="6069144" y="2085975"/>
                </a:cubicBezTo>
                <a:cubicBezTo>
                  <a:pt x="6093154" y="2101139"/>
                  <a:pt x="6120287" y="2110711"/>
                  <a:pt x="6145344" y="2124075"/>
                </a:cubicBezTo>
                <a:cubicBezTo>
                  <a:pt x="6167930" y="2136121"/>
                  <a:pt x="6189124" y="2150727"/>
                  <a:pt x="6212019" y="2162175"/>
                </a:cubicBezTo>
                <a:cubicBezTo>
                  <a:pt x="6319029" y="2215680"/>
                  <a:pt x="6214025" y="2157775"/>
                  <a:pt x="6288219" y="2190750"/>
                </a:cubicBezTo>
                <a:cubicBezTo>
                  <a:pt x="6307682" y="2199400"/>
                  <a:pt x="6325980" y="2210512"/>
                  <a:pt x="6345369" y="2219325"/>
                </a:cubicBezTo>
                <a:cubicBezTo>
                  <a:pt x="6360934" y="2226400"/>
                  <a:pt x="6377701" y="2230729"/>
                  <a:pt x="6392994" y="2238375"/>
                </a:cubicBezTo>
                <a:cubicBezTo>
                  <a:pt x="6576887" y="2330321"/>
                  <a:pt x="6277430" y="2197591"/>
                  <a:pt x="6507294" y="2286000"/>
                </a:cubicBezTo>
                <a:cubicBezTo>
                  <a:pt x="6635175" y="2335185"/>
                  <a:pt x="6507504" y="2300340"/>
                  <a:pt x="6602544" y="2324100"/>
                </a:cubicBezTo>
                <a:lnTo>
                  <a:pt x="6697794" y="2381250"/>
                </a:lnTo>
                <a:cubicBezTo>
                  <a:pt x="6713669" y="2390775"/>
                  <a:pt x="6730963" y="2398260"/>
                  <a:pt x="6745419" y="2409825"/>
                </a:cubicBezTo>
                <a:cubicBezTo>
                  <a:pt x="6807069" y="2459145"/>
                  <a:pt x="6778669" y="2433550"/>
                  <a:pt x="6831144" y="2486025"/>
                </a:cubicBezTo>
                <a:cubicBezTo>
                  <a:pt x="6834319" y="2501900"/>
                  <a:pt x="6833970" y="2518912"/>
                  <a:pt x="6840669" y="2533650"/>
                </a:cubicBezTo>
                <a:cubicBezTo>
                  <a:pt x="6850143" y="2554493"/>
                  <a:pt x="6878769" y="2590800"/>
                  <a:pt x="6878769" y="2590800"/>
                </a:cubicBezTo>
                <a:cubicBezTo>
                  <a:pt x="6893753" y="2658229"/>
                  <a:pt x="6899436" y="2687351"/>
                  <a:pt x="6916869" y="2752725"/>
                </a:cubicBezTo>
                <a:cubicBezTo>
                  <a:pt x="6922825" y="2775059"/>
                  <a:pt x="6929569" y="2797175"/>
                  <a:pt x="6935919" y="2819400"/>
                </a:cubicBezTo>
                <a:cubicBezTo>
                  <a:pt x="6932744" y="3095625"/>
                  <a:pt x="6935206" y="3371972"/>
                  <a:pt x="6926394" y="3648075"/>
                </a:cubicBezTo>
                <a:cubicBezTo>
                  <a:pt x="6925657" y="3671178"/>
                  <a:pt x="6915243" y="3693027"/>
                  <a:pt x="6907344" y="3714750"/>
                </a:cubicBezTo>
                <a:cubicBezTo>
                  <a:pt x="6893645" y="3752423"/>
                  <a:pt x="6882893" y="3757844"/>
                  <a:pt x="6859719" y="3790950"/>
                </a:cubicBezTo>
                <a:cubicBezTo>
                  <a:pt x="6846589" y="3809707"/>
                  <a:pt x="6837808" y="3831911"/>
                  <a:pt x="6821619" y="3848100"/>
                </a:cubicBezTo>
                <a:cubicBezTo>
                  <a:pt x="6744954" y="3924765"/>
                  <a:pt x="6859641" y="3811803"/>
                  <a:pt x="6735894" y="3924300"/>
                </a:cubicBezTo>
                <a:cubicBezTo>
                  <a:pt x="6517870" y="4122504"/>
                  <a:pt x="6814292" y="3855427"/>
                  <a:pt x="6659694" y="4010025"/>
                </a:cubicBezTo>
                <a:cubicBezTo>
                  <a:pt x="6631912" y="4037807"/>
                  <a:pt x="6610489" y="4044607"/>
                  <a:pt x="6573969" y="4057650"/>
                </a:cubicBezTo>
                <a:cubicBezTo>
                  <a:pt x="6545603" y="4067781"/>
                  <a:pt x="6488244" y="4086225"/>
                  <a:pt x="6488244" y="4086225"/>
                </a:cubicBezTo>
                <a:cubicBezTo>
                  <a:pt x="6392994" y="4073525"/>
                  <a:pt x="6297205" y="4064361"/>
                  <a:pt x="6202494" y="4048125"/>
                </a:cubicBezTo>
                <a:cubicBezTo>
                  <a:pt x="6185642" y="4045236"/>
                  <a:pt x="6171512" y="4032991"/>
                  <a:pt x="6154869" y="4029075"/>
                </a:cubicBezTo>
                <a:cubicBezTo>
                  <a:pt x="6117270" y="4020228"/>
                  <a:pt x="6077212" y="4022239"/>
                  <a:pt x="6040569" y="4010025"/>
                </a:cubicBezTo>
                <a:cubicBezTo>
                  <a:pt x="5978725" y="3989410"/>
                  <a:pt x="6021993" y="4001409"/>
                  <a:pt x="5907219" y="3990975"/>
                </a:cubicBezTo>
                <a:lnTo>
                  <a:pt x="4735644" y="4000500"/>
                </a:lnTo>
                <a:cubicBezTo>
                  <a:pt x="4693303" y="4001745"/>
                  <a:pt x="4653356" y="4020768"/>
                  <a:pt x="4611819" y="4029075"/>
                </a:cubicBezTo>
                <a:cubicBezTo>
                  <a:pt x="4589804" y="4033478"/>
                  <a:pt x="4567369" y="4035425"/>
                  <a:pt x="4545144" y="4038600"/>
                </a:cubicBezTo>
                <a:cubicBezTo>
                  <a:pt x="4532444" y="4044950"/>
                  <a:pt x="4520095" y="4052057"/>
                  <a:pt x="4507044" y="4057650"/>
                </a:cubicBezTo>
                <a:cubicBezTo>
                  <a:pt x="4497816" y="4061605"/>
                  <a:pt x="4487186" y="4062194"/>
                  <a:pt x="4478469" y="4067175"/>
                </a:cubicBezTo>
                <a:cubicBezTo>
                  <a:pt x="4464686" y="4075051"/>
                  <a:pt x="4453287" y="4086523"/>
                  <a:pt x="4440369" y="4095750"/>
                </a:cubicBezTo>
                <a:cubicBezTo>
                  <a:pt x="4431054" y="4102404"/>
                  <a:pt x="4419889" y="4106705"/>
                  <a:pt x="4411794" y="4114800"/>
                </a:cubicBezTo>
                <a:cubicBezTo>
                  <a:pt x="4400569" y="4126025"/>
                  <a:pt x="4393550" y="4140847"/>
                  <a:pt x="4383219" y="4152900"/>
                </a:cubicBezTo>
                <a:cubicBezTo>
                  <a:pt x="4367469" y="4171275"/>
                  <a:pt x="4337076" y="4198643"/>
                  <a:pt x="4316544" y="4210050"/>
                </a:cubicBezTo>
                <a:cubicBezTo>
                  <a:pt x="4279601" y="4230574"/>
                  <a:pt x="4261338" y="4230044"/>
                  <a:pt x="4221294" y="4238625"/>
                </a:cubicBezTo>
                <a:lnTo>
                  <a:pt x="4135569" y="4257675"/>
                </a:lnTo>
                <a:cubicBezTo>
                  <a:pt x="3983169" y="4251325"/>
                  <a:pt x="3830338" y="4251726"/>
                  <a:pt x="3678369" y="4238625"/>
                </a:cubicBezTo>
                <a:cubicBezTo>
                  <a:pt x="3645344" y="4235778"/>
                  <a:pt x="3614566" y="4220532"/>
                  <a:pt x="3583119" y="4210050"/>
                </a:cubicBezTo>
                <a:cubicBezTo>
                  <a:pt x="3456282" y="4167771"/>
                  <a:pt x="3550367" y="4194077"/>
                  <a:pt x="3402144" y="4124325"/>
                </a:cubicBezTo>
                <a:cubicBezTo>
                  <a:pt x="3383975" y="4115775"/>
                  <a:pt x="3363638" y="4112733"/>
                  <a:pt x="3344994" y="4105275"/>
                </a:cubicBezTo>
                <a:cubicBezTo>
                  <a:pt x="3177415" y="4038244"/>
                  <a:pt x="3343879" y="4092558"/>
                  <a:pt x="3164019" y="4038600"/>
                </a:cubicBezTo>
                <a:cubicBezTo>
                  <a:pt x="3141794" y="4019550"/>
                  <a:pt x="3122274" y="3996791"/>
                  <a:pt x="3097344" y="3981450"/>
                </a:cubicBezTo>
                <a:cubicBezTo>
                  <a:pt x="3000833" y="3922058"/>
                  <a:pt x="3065221" y="4025527"/>
                  <a:pt x="2944944" y="3905250"/>
                </a:cubicBezTo>
                <a:cubicBezTo>
                  <a:pt x="2888926" y="3849232"/>
                  <a:pt x="2947645" y="3903331"/>
                  <a:pt x="2868744" y="3848100"/>
                </a:cubicBezTo>
                <a:cubicBezTo>
                  <a:pt x="2852089" y="3836442"/>
                  <a:pt x="2838035" y="3821277"/>
                  <a:pt x="2821119" y="3810000"/>
                </a:cubicBezTo>
                <a:cubicBezTo>
                  <a:pt x="2725372" y="3746169"/>
                  <a:pt x="2855868" y="3858880"/>
                  <a:pt x="2725869" y="3743325"/>
                </a:cubicBezTo>
                <a:cubicBezTo>
                  <a:pt x="2715801" y="3734376"/>
                  <a:pt x="2708255" y="3722580"/>
                  <a:pt x="2697294" y="3714750"/>
                </a:cubicBezTo>
                <a:cubicBezTo>
                  <a:pt x="2685740" y="3706497"/>
                  <a:pt x="2671008" y="3703576"/>
                  <a:pt x="2659194" y="3695700"/>
                </a:cubicBezTo>
                <a:cubicBezTo>
                  <a:pt x="2642278" y="3684423"/>
                  <a:pt x="2627833" y="3669798"/>
                  <a:pt x="2611569" y="3657600"/>
                </a:cubicBezTo>
                <a:cubicBezTo>
                  <a:pt x="2602411" y="3650731"/>
                  <a:pt x="2591550" y="3646155"/>
                  <a:pt x="2582994" y="3638550"/>
                </a:cubicBezTo>
                <a:cubicBezTo>
                  <a:pt x="2562858" y="3620652"/>
                  <a:pt x="2525844" y="3581400"/>
                  <a:pt x="2525844" y="3581400"/>
                </a:cubicBezTo>
                <a:cubicBezTo>
                  <a:pt x="2469977" y="3451044"/>
                  <a:pt x="2521477" y="3583857"/>
                  <a:pt x="2478219" y="3419475"/>
                </a:cubicBezTo>
                <a:cubicBezTo>
                  <a:pt x="2470553" y="3390346"/>
                  <a:pt x="2458299" y="3362600"/>
                  <a:pt x="2449644" y="3333750"/>
                </a:cubicBezTo>
                <a:cubicBezTo>
                  <a:pt x="2441439" y="3306400"/>
                  <a:pt x="2417154" y="3222862"/>
                  <a:pt x="2411544" y="3181350"/>
                </a:cubicBezTo>
                <a:cubicBezTo>
                  <a:pt x="2358899" y="2791776"/>
                  <a:pt x="2396854" y="2993600"/>
                  <a:pt x="2354394" y="2781300"/>
                </a:cubicBezTo>
                <a:cubicBezTo>
                  <a:pt x="2322070" y="2328764"/>
                  <a:pt x="2373692" y="2954613"/>
                  <a:pt x="2316294" y="2524125"/>
                </a:cubicBezTo>
                <a:cubicBezTo>
                  <a:pt x="2309148" y="2470531"/>
                  <a:pt x="2313475" y="2415851"/>
                  <a:pt x="2306769" y="2362200"/>
                </a:cubicBezTo>
                <a:cubicBezTo>
                  <a:pt x="2265573" y="2032629"/>
                  <a:pt x="2292683" y="2313304"/>
                  <a:pt x="2268669" y="2181225"/>
                </a:cubicBezTo>
                <a:cubicBezTo>
                  <a:pt x="2258305" y="2124221"/>
                  <a:pt x="2248904" y="2067040"/>
                  <a:pt x="2240094" y="2009775"/>
                </a:cubicBezTo>
                <a:cubicBezTo>
                  <a:pt x="2236202" y="1984475"/>
                  <a:pt x="2236325" y="1958517"/>
                  <a:pt x="2230569" y="1933575"/>
                </a:cubicBezTo>
                <a:cubicBezTo>
                  <a:pt x="2217232" y="1875780"/>
                  <a:pt x="2198364" y="1819399"/>
                  <a:pt x="2182944" y="1762125"/>
                </a:cubicBezTo>
                <a:cubicBezTo>
                  <a:pt x="2176137" y="1736844"/>
                  <a:pt x="2173863" y="1710135"/>
                  <a:pt x="2163894" y="1685925"/>
                </a:cubicBezTo>
                <a:cubicBezTo>
                  <a:pt x="2151448" y="1655699"/>
                  <a:pt x="2132144" y="1628775"/>
                  <a:pt x="2116269" y="1600200"/>
                </a:cubicBezTo>
                <a:cubicBezTo>
                  <a:pt x="2094482" y="1425904"/>
                  <a:pt x="2126196" y="1610931"/>
                  <a:pt x="2078169" y="1466850"/>
                </a:cubicBezTo>
                <a:cubicBezTo>
                  <a:pt x="2010694" y="1264425"/>
                  <a:pt x="2138759" y="1574853"/>
                  <a:pt x="2049594" y="1343025"/>
                </a:cubicBezTo>
                <a:cubicBezTo>
                  <a:pt x="2041948" y="1323146"/>
                  <a:pt x="2029832" y="1305264"/>
                  <a:pt x="2021019" y="1285875"/>
                </a:cubicBezTo>
                <a:cubicBezTo>
                  <a:pt x="2013944" y="1270310"/>
                  <a:pt x="2009615" y="1253543"/>
                  <a:pt x="2001969" y="1238250"/>
                </a:cubicBezTo>
                <a:cubicBezTo>
                  <a:pt x="1996849" y="1228011"/>
                  <a:pt x="1988039" y="1219914"/>
                  <a:pt x="1982919" y="1209675"/>
                </a:cubicBezTo>
                <a:cubicBezTo>
                  <a:pt x="1966067" y="1175971"/>
                  <a:pt x="1950348" y="1110429"/>
                  <a:pt x="1925769" y="1085850"/>
                </a:cubicBezTo>
                <a:cubicBezTo>
                  <a:pt x="1916244" y="1076325"/>
                  <a:pt x="1907421" y="1066041"/>
                  <a:pt x="1897194" y="1057275"/>
                </a:cubicBezTo>
                <a:cubicBezTo>
                  <a:pt x="1885141" y="1046944"/>
                  <a:pt x="1869348" y="1040819"/>
                  <a:pt x="1859094" y="1028700"/>
                </a:cubicBezTo>
                <a:cubicBezTo>
                  <a:pt x="1834060" y="999114"/>
                  <a:pt x="1819823" y="960854"/>
                  <a:pt x="1792419" y="933450"/>
                </a:cubicBezTo>
                <a:cubicBezTo>
                  <a:pt x="1763844" y="904875"/>
                  <a:pt x="1732565" y="878770"/>
                  <a:pt x="1706694" y="847725"/>
                </a:cubicBezTo>
                <a:cubicBezTo>
                  <a:pt x="1690819" y="828675"/>
                  <a:pt x="1674560" y="809939"/>
                  <a:pt x="1659069" y="790575"/>
                </a:cubicBezTo>
                <a:cubicBezTo>
                  <a:pt x="1649152" y="778179"/>
                  <a:pt x="1641719" y="763700"/>
                  <a:pt x="1630494" y="752475"/>
                </a:cubicBezTo>
                <a:cubicBezTo>
                  <a:pt x="1612959" y="734940"/>
                  <a:pt x="1591435" y="721810"/>
                  <a:pt x="1573344" y="704850"/>
                </a:cubicBezTo>
                <a:cubicBezTo>
                  <a:pt x="1540587" y="674140"/>
                  <a:pt x="1478094" y="609600"/>
                  <a:pt x="1478094" y="609600"/>
                </a:cubicBezTo>
                <a:cubicBezTo>
                  <a:pt x="1465394" y="581025"/>
                  <a:pt x="1455750" y="550885"/>
                  <a:pt x="1439994" y="523875"/>
                </a:cubicBezTo>
                <a:cubicBezTo>
                  <a:pt x="1433207" y="512240"/>
                  <a:pt x="1419144" y="506335"/>
                  <a:pt x="1411419" y="495300"/>
                </a:cubicBezTo>
                <a:cubicBezTo>
                  <a:pt x="1396740" y="474330"/>
                  <a:pt x="1387518" y="449924"/>
                  <a:pt x="1373319" y="428625"/>
                </a:cubicBezTo>
                <a:cubicBezTo>
                  <a:pt x="1362042" y="411709"/>
                  <a:pt x="1347417" y="397264"/>
                  <a:pt x="1335219" y="381000"/>
                </a:cubicBezTo>
                <a:cubicBezTo>
                  <a:pt x="1328350" y="371842"/>
                  <a:pt x="1324264" y="360520"/>
                  <a:pt x="1316169" y="352425"/>
                </a:cubicBezTo>
                <a:cubicBezTo>
                  <a:pt x="1304944" y="341200"/>
                  <a:pt x="1290769" y="333375"/>
                  <a:pt x="1278069" y="323850"/>
                </a:cubicBezTo>
                <a:cubicBezTo>
                  <a:pt x="1268544" y="307975"/>
                  <a:pt x="1260860" y="290838"/>
                  <a:pt x="1249494" y="276225"/>
                </a:cubicBezTo>
                <a:cubicBezTo>
                  <a:pt x="1238467" y="262048"/>
                  <a:pt x="1221694" y="252839"/>
                  <a:pt x="1211394" y="238125"/>
                </a:cubicBezTo>
                <a:cubicBezTo>
                  <a:pt x="1111921" y="96021"/>
                  <a:pt x="1281762" y="279918"/>
                  <a:pt x="1116144" y="114300"/>
                </a:cubicBezTo>
                <a:lnTo>
                  <a:pt x="1030419" y="28575"/>
                </a:lnTo>
                <a:cubicBezTo>
                  <a:pt x="975732" y="14903"/>
                  <a:pt x="1004474" y="23912"/>
                  <a:pt x="944694" y="0"/>
                </a:cubicBezTo>
                <a:cubicBezTo>
                  <a:pt x="855794" y="3175"/>
                  <a:pt x="765947" y="-3801"/>
                  <a:pt x="677994" y="9525"/>
                </a:cubicBezTo>
                <a:cubicBezTo>
                  <a:pt x="657893" y="12571"/>
                  <a:pt x="646633" y="35427"/>
                  <a:pt x="630369" y="47625"/>
                </a:cubicBezTo>
                <a:cubicBezTo>
                  <a:pt x="589924" y="77959"/>
                  <a:pt x="605066" y="56507"/>
                  <a:pt x="563694" y="104775"/>
                </a:cubicBezTo>
                <a:cubicBezTo>
                  <a:pt x="530937" y="142991"/>
                  <a:pt x="555401" y="121361"/>
                  <a:pt x="535119" y="161925"/>
                </a:cubicBezTo>
                <a:cubicBezTo>
                  <a:pt x="529999" y="172164"/>
                  <a:pt x="522419" y="180975"/>
                  <a:pt x="516069" y="190500"/>
                </a:cubicBezTo>
                <a:cubicBezTo>
                  <a:pt x="485212" y="344783"/>
                  <a:pt x="493654" y="284206"/>
                  <a:pt x="516069" y="590550"/>
                </a:cubicBezTo>
                <a:cubicBezTo>
                  <a:pt x="517105" y="604711"/>
                  <a:pt x="522419" y="622300"/>
                  <a:pt x="535119" y="628650"/>
                </a:cubicBezTo>
                <a:cubicBezTo>
                  <a:pt x="564079" y="643130"/>
                  <a:pt x="630369" y="647700"/>
                  <a:pt x="630369" y="647700"/>
                </a:cubicBezTo>
                <a:cubicBezTo>
                  <a:pt x="706569" y="644525"/>
                  <a:pt x="783108" y="646023"/>
                  <a:pt x="858969" y="638175"/>
                </a:cubicBezTo>
                <a:cubicBezTo>
                  <a:pt x="875976" y="636416"/>
                  <a:pt x="890191" y="623949"/>
                  <a:pt x="906594" y="619125"/>
                </a:cubicBezTo>
                <a:cubicBezTo>
                  <a:pt x="1170180" y="541600"/>
                  <a:pt x="947961" y="614861"/>
                  <a:pt x="1049469" y="581025"/>
                </a:cubicBezTo>
                <a:cubicBezTo>
                  <a:pt x="1179644" y="590550"/>
                  <a:pt x="1310522" y="593072"/>
                  <a:pt x="1439994" y="609600"/>
                </a:cubicBezTo>
                <a:cubicBezTo>
                  <a:pt x="1461121" y="612297"/>
                  <a:pt x="1477265" y="630529"/>
                  <a:pt x="1497144" y="638175"/>
                </a:cubicBezTo>
                <a:cubicBezTo>
                  <a:pt x="1518718" y="646473"/>
                  <a:pt x="1541594" y="650875"/>
                  <a:pt x="1563819" y="657225"/>
                </a:cubicBezTo>
                <a:cubicBezTo>
                  <a:pt x="1712281" y="756199"/>
                  <a:pt x="1524737" y="636181"/>
                  <a:pt x="1687644" y="723900"/>
                </a:cubicBezTo>
                <a:cubicBezTo>
                  <a:pt x="1707803" y="734755"/>
                  <a:pt x="1724316" y="751761"/>
                  <a:pt x="1744794" y="762000"/>
                </a:cubicBezTo>
                <a:lnTo>
                  <a:pt x="1820994" y="800100"/>
                </a:lnTo>
                <a:cubicBezTo>
                  <a:pt x="1827344" y="809625"/>
                  <a:pt x="1834924" y="818436"/>
                  <a:pt x="1840044" y="828675"/>
                </a:cubicBezTo>
                <a:cubicBezTo>
                  <a:pt x="1844534" y="837655"/>
                  <a:pt x="1846044" y="847849"/>
                  <a:pt x="1849569" y="857250"/>
                </a:cubicBezTo>
                <a:cubicBezTo>
                  <a:pt x="1855572" y="873259"/>
                  <a:pt x="1862269" y="889000"/>
                  <a:pt x="1868619" y="904875"/>
                </a:cubicBezTo>
                <a:cubicBezTo>
                  <a:pt x="1865444" y="996950"/>
                  <a:pt x="1872123" y="1089896"/>
                  <a:pt x="1859094" y="1181100"/>
                </a:cubicBezTo>
                <a:cubicBezTo>
                  <a:pt x="1853805" y="1218126"/>
                  <a:pt x="1813483" y="1240495"/>
                  <a:pt x="1792419" y="1266825"/>
                </a:cubicBezTo>
                <a:cubicBezTo>
                  <a:pt x="1775357" y="1288152"/>
                  <a:pt x="1763166" y="1313290"/>
                  <a:pt x="1744794" y="1333500"/>
                </a:cubicBezTo>
                <a:cubicBezTo>
                  <a:pt x="1709405" y="1372428"/>
                  <a:pt x="1685110" y="1375580"/>
                  <a:pt x="1640019" y="1400175"/>
                </a:cubicBezTo>
                <a:cubicBezTo>
                  <a:pt x="1623766" y="1409040"/>
                  <a:pt x="1609483" y="1421630"/>
                  <a:pt x="1592394" y="1428750"/>
                </a:cubicBezTo>
                <a:cubicBezTo>
                  <a:pt x="1551475" y="1445799"/>
                  <a:pt x="1519442" y="1447783"/>
                  <a:pt x="1478094" y="1457325"/>
                </a:cubicBezTo>
                <a:cubicBezTo>
                  <a:pt x="1452583" y="1463212"/>
                  <a:pt x="1427068" y="1469182"/>
                  <a:pt x="1401894" y="1476375"/>
                </a:cubicBezTo>
                <a:cubicBezTo>
                  <a:pt x="1382586" y="1481892"/>
                  <a:pt x="1363794" y="1489075"/>
                  <a:pt x="1344744" y="1495425"/>
                </a:cubicBezTo>
                <a:lnTo>
                  <a:pt x="1287594" y="1514475"/>
                </a:lnTo>
                <a:cubicBezTo>
                  <a:pt x="1268544" y="1520825"/>
                  <a:pt x="1249752" y="1528008"/>
                  <a:pt x="1230444" y="1533525"/>
                </a:cubicBezTo>
                <a:cubicBezTo>
                  <a:pt x="1148203" y="1557023"/>
                  <a:pt x="1186434" y="1548042"/>
                  <a:pt x="1116144" y="1562100"/>
                </a:cubicBezTo>
                <a:cubicBezTo>
                  <a:pt x="1097094" y="1574800"/>
                  <a:pt x="1079094" y="1589237"/>
                  <a:pt x="1058994" y="1600200"/>
                </a:cubicBezTo>
                <a:cubicBezTo>
                  <a:pt x="1043984" y="1608387"/>
                  <a:pt x="1026993" y="1612306"/>
                  <a:pt x="1011369" y="1619250"/>
                </a:cubicBezTo>
                <a:cubicBezTo>
                  <a:pt x="998394" y="1625017"/>
                  <a:pt x="986195" y="1632424"/>
                  <a:pt x="973269" y="1638300"/>
                </a:cubicBezTo>
                <a:cubicBezTo>
                  <a:pt x="951256" y="1648306"/>
                  <a:pt x="927884" y="1655411"/>
                  <a:pt x="906594" y="1666875"/>
                </a:cubicBezTo>
                <a:cubicBezTo>
                  <a:pt x="806189" y="1720939"/>
                  <a:pt x="896206" y="1698295"/>
                  <a:pt x="782769" y="1714500"/>
                </a:cubicBezTo>
                <a:cubicBezTo>
                  <a:pt x="770069" y="1724025"/>
                  <a:pt x="758131" y="1734661"/>
                  <a:pt x="744669" y="1743075"/>
                </a:cubicBezTo>
                <a:cubicBezTo>
                  <a:pt x="707265" y="1766452"/>
                  <a:pt x="664812" y="1782196"/>
                  <a:pt x="630369" y="1809750"/>
                </a:cubicBezTo>
                <a:cubicBezTo>
                  <a:pt x="614494" y="1822450"/>
                  <a:pt x="599660" y="1836573"/>
                  <a:pt x="582744" y="1847850"/>
                </a:cubicBezTo>
                <a:cubicBezTo>
                  <a:pt x="561445" y="1862049"/>
                  <a:pt x="537039" y="1871271"/>
                  <a:pt x="516069" y="1885950"/>
                </a:cubicBezTo>
                <a:cubicBezTo>
                  <a:pt x="505034" y="1893675"/>
                  <a:pt x="497631" y="1905655"/>
                  <a:pt x="487494" y="1914525"/>
                </a:cubicBezTo>
                <a:cubicBezTo>
                  <a:pt x="472194" y="1927912"/>
                  <a:pt x="454855" y="1938888"/>
                  <a:pt x="439869" y="1952625"/>
                </a:cubicBezTo>
                <a:cubicBezTo>
                  <a:pt x="416700" y="1973864"/>
                  <a:pt x="373194" y="2019300"/>
                  <a:pt x="373194" y="2019300"/>
                </a:cubicBezTo>
                <a:cubicBezTo>
                  <a:pt x="366844" y="2038350"/>
                  <a:pt x="364925" y="2059509"/>
                  <a:pt x="354144" y="2076450"/>
                </a:cubicBezTo>
                <a:cubicBezTo>
                  <a:pt x="342091" y="2095391"/>
                  <a:pt x="321538" y="2107388"/>
                  <a:pt x="306519" y="2124075"/>
                </a:cubicBezTo>
                <a:cubicBezTo>
                  <a:pt x="292919" y="2139186"/>
                  <a:pt x="281119" y="2155825"/>
                  <a:pt x="268419" y="2171700"/>
                </a:cubicBezTo>
                <a:cubicBezTo>
                  <a:pt x="241262" y="2280327"/>
                  <a:pt x="286365" y="2127687"/>
                  <a:pt x="220794" y="2247900"/>
                </a:cubicBezTo>
                <a:cubicBezTo>
                  <a:pt x="209726" y="2268192"/>
                  <a:pt x="209643" y="2292852"/>
                  <a:pt x="201744" y="2314575"/>
                </a:cubicBezTo>
                <a:cubicBezTo>
                  <a:pt x="196892" y="2327919"/>
                  <a:pt x="187184" y="2339205"/>
                  <a:pt x="182694" y="2352675"/>
                </a:cubicBezTo>
                <a:cubicBezTo>
                  <a:pt x="174415" y="2377513"/>
                  <a:pt x="169994" y="2403475"/>
                  <a:pt x="163644" y="2428875"/>
                </a:cubicBezTo>
                <a:cubicBezTo>
                  <a:pt x="146906" y="2579516"/>
                  <a:pt x="137341" y="2629024"/>
                  <a:pt x="163644" y="2828925"/>
                </a:cubicBezTo>
                <a:cubicBezTo>
                  <a:pt x="166296" y="2849081"/>
                  <a:pt x="190467" y="2859634"/>
                  <a:pt x="201744" y="2876550"/>
                </a:cubicBezTo>
                <a:cubicBezTo>
                  <a:pt x="209620" y="2888364"/>
                  <a:pt x="213269" y="2902609"/>
                  <a:pt x="220794" y="2914650"/>
                </a:cubicBezTo>
                <a:cubicBezTo>
                  <a:pt x="229208" y="2928112"/>
                  <a:pt x="240333" y="2939698"/>
                  <a:pt x="249369" y="2952750"/>
                </a:cubicBezTo>
                <a:cubicBezTo>
                  <a:pt x="303629" y="3031125"/>
                  <a:pt x="300836" y="3044852"/>
                  <a:pt x="373194" y="3105150"/>
                </a:cubicBezTo>
                <a:cubicBezTo>
                  <a:pt x="581153" y="3278449"/>
                  <a:pt x="249439" y="2974720"/>
                  <a:pt x="468444" y="3171825"/>
                </a:cubicBezTo>
                <a:cubicBezTo>
                  <a:pt x="515900" y="3214536"/>
                  <a:pt x="511708" y="3222893"/>
                  <a:pt x="563694" y="3257550"/>
                </a:cubicBezTo>
                <a:cubicBezTo>
                  <a:pt x="638916" y="3307698"/>
                  <a:pt x="567966" y="3242772"/>
                  <a:pt x="630369" y="3305175"/>
                </a:cubicBezTo>
                <a:cubicBezTo>
                  <a:pt x="641055" y="3337233"/>
                  <a:pt x="640112" y="3338894"/>
                  <a:pt x="658944" y="3371850"/>
                </a:cubicBezTo>
                <a:cubicBezTo>
                  <a:pt x="664624" y="3381789"/>
                  <a:pt x="672874" y="3390186"/>
                  <a:pt x="677994" y="3400425"/>
                </a:cubicBezTo>
                <a:cubicBezTo>
                  <a:pt x="682484" y="3409405"/>
                  <a:pt x="683564" y="3419772"/>
                  <a:pt x="687519" y="3429000"/>
                </a:cubicBezTo>
                <a:cubicBezTo>
                  <a:pt x="693112" y="3442051"/>
                  <a:pt x="700219" y="3454400"/>
                  <a:pt x="706569" y="3467100"/>
                </a:cubicBezTo>
                <a:cubicBezTo>
                  <a:pt x="745902" y="3663763"/>
                  <a:pt x="735965" y="3596306"/>
                  <a:pt x="706569" y="4000500"/>
                </a:cubicBezTo>
                <a:cubicBezTo>
                  <a:pt x="705417" y="4016333"/>
                  <a:pt x="685094" y="4024401"/>
                  <a:pt x="677994" y="4038600"/>
                </a:cubicBezTo>
                <a:cubicBezTo>
                  <a:pt x="659535" y="4075517"/>
                  <a:pt x="653264" y="4118557"/>
                  <a:pt x="630369" y="4152900"/>
                </a:cubicBezTo>
                <a:cubicBezTo>
                  <a:pt x="624019" y="4162425"/>
                  <a:pt x="616801" y="4171425"/>
                  <a:pt x="611319" y="4181475"/>
                </a:cubicBezTo>
                <a:cubicBezTo>
                  <a:pt x="597721" y="4206406"/>
                  <a:pt x="590959" y="4235500"/>
                  <a:pt x="573219" y="4257675"/>
                </a:cubicBezTo>
                <a:cubicBezTo>
                  <a:pt x="564349" y="4268763"/>
                  <a:pt x="546478" y="4268206"/>
                  <a:pt x="535119" y="4276725"/>
                </a:cubicBezTo>
                <a:cubicBezTo>
                  <a:pt x="520751" y="4287501"/>
                  <a:pt x="510656" y="4303136"/>
                  <a:pt x="497019" y="4314825"/>
                </a:cubicBezTo>
                <a:cubicBezTo>
                  <a:pt x="472052" y="4336226"/>
                  <a:pt x="452437" y="4340278"/>
                  <a:pt x="420819" y="4352925"/>
                </a:cubicBezTo>
                <a:cubicBezTo>
                  <a:pt x="277848" y="4336105"/>
                  <a:pt x="285164" y="4370874"/>
                  <a:pt x="220794" y="4295775"/>
                </a:cubicBezTo>
                <a:cubicBezTo>
                  <a:pt x="213344" y="4287083"/>
                  <a:pt x="208094" y="4276725"/>
                  <a:pt x="201744" y="4267200"/>
                </a:cubicBezTo>
                <a:cubicBezTo>
                  <a:pt x="198569" y="4248150"/>
                  <a:pt x="196903" y="4228786"/>
                  <a:pt x="192219" y="4210050"/>
                </a:cubicBezTo>
                <a:cubicBezTo>
                  <a:pt x="184179" y="4177892"/>
                  <a:pt x="164433" y="4147939"/>
                  <a:pt x="163644" y="4114800"/>
                </a:cubicBezTo>
                <a:cubicBezTo>
                  <a:pt x="161221" y="4013031"/>
                  <a:pt x="174682" y="3911482"/>
                  <a:pt x="182694" y="3810000"/>
                </a:cubicBezTo>
                <a:cubicBezTo>
                  <a:pt x="184214" y="3790747"/>
                  <a:pt x="182751" y="3769683"/>
                  <a:pt x="192219" y="3752850"/>
                </a:cubicBezTo>
                <a:cubicBezTo>
                  <a:pt x="274183" y="3607136"/>
                  <a:pt x="240546" y="3699585"/>
                  <a:pt x="296994" y="3629025"/>
                </a:cubicBezTo>
                <a:cubicBezTo>
                  <a:pt x="314056" y="3607698"/>
                  <a:pt x="323421" y="3579573"/>
                  <a:pt x="344619" y="3562350"/>
                </a:cubicBezTo>
                <a:cubicBezTo>
                  <a:pt x="375495" y="3537263"/>
                  <a:pt x="417022" y="3528323"/>
                  <a:pt x="449394" y="3505200"/>
                </a:cubicBezTo>
                <a:cubicBezTo>
                  <a:pt x="484153" y="3480372"/>
                  <a:pt x="508751" y="3442632"/>
                  <a:pt x="544644" y="3419475"/>
                </a:cubicBezTo>
                <a:cubicBezTo>
                  <a:pt x="607892" y="3378670"/>
                  <a:pt x="677757" y="3349170"/>
                  <a:pt x="744669" y="3314700"/>
                </a:cubicBezTo>
                <a:cubicBezTo>
                  <a:pt x="819399" y="3276203"/>
                  <a:pt x="882456" y="3241335"/>
                  <a:pt x="963744" y="3219450"/>
                </a:cubicBezTo>
                <a:cubicBezTo>
                  <a:pt x="1010642" y="3206824"/>
                  <a:pt x="1058994" y="3200400"/>
                  <a:pt x="1106619" y="3190875"/>
                </a:cubicBezTo>
                <a:cubicBezTo>
                  <a:pt x="1312167" y="3088101"/>
                  <a:pt x="1084529" y="3187180"/>
                  <a:pt x="1316169" y="3133725"/>
                </a:cubicBezTo>
                <a:cubicBezTo>
                  <a:pt x="1362160" y="3123112"/>
                  <a:pt x="1404583" y="3100544"/>
                  <a:pt x="1449519" y="3086100"/>
                </a:cubicBezTo>
                <a:cubicBezTo>
                  <a:pt x="1493530" y="3071954"/>
                  <a:pt x="1538718" y="3061702"/>
                  <a:pt x="1582869" y="3048000"/>
                </a:cubicBezTo>
                <a:cubicBezTo>
                  <a:pt x="1630814" y="3033120"/>
                  <a:pt x="1676458" y="3009914"/>
                  <a:pt x="1725744" y="3000375"/>
                </a:cubicBezTo>
                <a:cubicBezTo>
                  <a:pt x="1775716" y="2990703"/>
                  <a:pt x="1827344" y="2994025"/>
                  <a:pt x="1878144" y="2990850"/>
                </a:cubicBezTo>
                <a:cubicBezTo>
                  <a:pt x="2115575" y="2927535"/>
                  <a:pt x="1925295" y="2968678"/>
                  <a:pt x="2154369" y="2943225"/>
                </a:cubicBezTo>
                <a:cubicBezTo>
                  <a:pt x="2195874" y="2938613"/>
                  <a:pt x="2236731" y="2929151"/>
                  <a:pt x="2278194" y="2924175"/>
                </a:cubicBezTo>
                <a:cubicBezTo>
                  <a:pt x="2697135" y="2873902"/>
                  <a:pt x="2126738" y="2950251"/>
                  <a:pt x="2487744" y="2905125"/>
                </a:cubicBezTo>
                <a:cubicBezTo>
                  <a:pt x="2557696" y="2896381"/>
                  <a:pt x="2627444" y="2886075"/>
                  <a:pt x="2697294" y="2876550"/>
                </a:cubicBezTo>
                <a:cubicBezTo>
                  <a:pt x="3113219" y="2886075"/>
                  <a:pt x="3529541" y="2884605"/>
                  <a:pt x="3945069" y="2905125"/>
                </a:cubicBezTo>
                <a:cubicBezTo>
                  <a:pt x="4044645" y="2910042"/>
                  <a:pt x="4140657" y="2951326"/>
                  <a:pt x="4240344" y="2952750"/>
                </a:cubicBezTo>
                <a:cubicBezTo>
                  <a:pt x="4586515" y="2957695"/>
                  <a:pt x="4932494" y="2933700"/>
                  <a:pt x="5278569" y="2924175"/>
                </a:cubicBezTo>
                <a:cubicBezTo>
                  <a:pt x="5334052" y="2913078"/>
                  <a:pt x="5342440" y="2914054"/>
                  <a:pt x="5402394" y="2886075"/>
                </a:cubicBezTo>
                <a:cubicBezTo>
                  <a:pt x="5425590" y="2875250"/>
                  <a:pt x="5446174" y="2859423"/>
                  <a:pt x="5469069" y="2847975"/>
                </a:cubicBezTo>
                <a:cubicBezTo>
                  <a:pt x="5478049" y="2843485"/>
                  <a:pt x="5487958" y="2841092"/>
                  <a:pt x="5497644" y="2838450"/>
                </a:cubicBezTo>
                <a:cubicBezTo>
                  <a:pt x="5522903" y="2831561"/>
                  <a:pt x="5548444" y="2825750"/>
                  <a:pt x="5573844" y="2819400"/>
                </a:cubicBezTo>
                <a:cubicBezTo>
                  <a:pt x="5630392" y="2744002"/>
                  <a:pt x="5573295" y="2808299"/>
                  <a:pt x="5697669" y="2733675"/>
                </a:cubicBezTo>
                <a:cubicBezTo>
                  <a:pt x="5715102" y="2723215"/>
                  <a:pt x="5728378" y="2706852"/>
                  <a:pt x="5745294" y="2695575"/>
                </a:cubicBezTo>
                <a:cubicBezTo>
                  <a:pt x="5766593" y="2681376"/>
                  <a:pt x="5791841" y="2673290"/>
                  <a:pt x="5811969" y="2657475"/>
                </a:cubicBezTo>
                <a:cubicBezTo>
                  <a:pt x="5958057" y="2542692"/>
                  <a:pt x="5825346" y="2634573"/>
                  <a:pt x="5907219" y="2552700"/>
                </a:cubicBezTo>
                <a:cubicBezTo>
                  <a:pt x="5924754" y="2535165"/>
                  <a:pt x="5946020" y="2521756"/>
                  <a:pt x="5964369" y="2505075"/>
                </a:cubicBezTo>
                <a:cubicBezTo>
                  <a:pt x="5980981" y="2489973"/>
                  <a:pt x="5996119" y="2473325"/>
                  <a:pt x="6011994" y="2457450"/>
                </a:cubicBezTo>
                <a:cubicBezTo>
                  <a:pt x="6018344" y="2441575"/>
                  <a:pt x="6025041" y="2425834"/>
                  <a:pt x="6031044" y="2409825"/>
                </a:cubicBezTo>
                <a:cubicBezTo>
                  <a:pt x="6034569" y="2400424"/>
                  <a:pt x="6036491" y="2390425"/>
                  <a:pt x="6040569" y="2381250"/>
                </a:cubicBezTo>
                <a:cubicBezTo>
                  <a:pt x="6049219" y="2361787"/>
                  <a:pt x="6061234" y="2343875"/>
                  <a:pt x="6069144" y="2324100"/>
                </a:cubicBezTo>
                <a:cubicBezTo>
                  <a:pt x="6074240" y="2311360"/>
                  <a:pt x="6086435" y="2248051"/>
                  <a:pt x="6088194" y="2238375"/>
                </a:cubicBezTo>
                <a:cubicBezTo>
                  <a:pt x="6100410" y="2171189"/>
                  <a:pt x="6098617" y="2173142"/>
                  <a:pt x="6107244" y="2095500"/>
                </a:cubicBezTo>
                <a:cubicBezTo>
                  <a:pt x="6104069" y="2000250"/>
                  <a:pt x="6110152" y="1904238"/>
                  <a:pt x="6097719" y="1809750"/>
                </a:cubicBezTo>
                <a:cubicBezTo>
                  <a:pt x="6088904" y="1742754"/>
                  <a:pt x="6001646" y="1675577"/>
                  <a:pt x="5964369" y="1638300"/>
                </a:cubicBezTo>
                <a:cubicBezTo>
                  <a:pt x="5946500" y="1620431"/>
                  <a:pt x="5894313" y="1564737"/>
                  <a:pt x="5869119" y="1552575"/>
                </a:cubicBezTo>
                <a:cubicBezTo>
                  <a:pt x="5794778" y="1516686"/>
                  <a:pt x="5718435" y="1484595"/>
                  <a:pt x="5640519" y="1457325"/>
                </a:cubicBezTo>
                <a:cubicBezTo>
                  <a:pt x="5413933" y="1378020"/>
                  <a:pt x="5517064" y="1396237"/>
                  <a:pt x="5335719" y="1381125"/>
                </a:cubicBezTo>
                <a:cubicBezTo>
                  <a:pt x="4588684" y="1231718"/>
                  <a:pt x="5398124" y="1384148"/>
                  <a:pt x="3383094" y="1343025"/>
                </a:cubicBezTo>
                <a:cubicBezTo>
                  <a:pt x="3361800" y="1342590"/>
                  <a:pt x="3346899" y="1318260"/>
                  <a:pt x="3325944" y="1314450"/>
                </a:cubicBezTo>
                <a:cubicBezTo>
                  <a:pt x="3275866" y="1305345"/>
                  <a:pt x="3224344" y="1308100"/>
                  <a:pt x="3173544" y="1304925"/>
                </a:cubicBezTo>
                <a:lnTo>
                  <a:pt x="3068769" y="1266825"/>
                </a:lnTo>
                <a:lnTo>
                  <a:pt x="2725869" y="1133475"/>
                </a:lnTo>
                <a:cubicBezTo>
                  <a:pt x="2688265" y="1119374"/>
                  <a:pt x="2611569" y="1095375"/>
                  <a:pt x="2611569" y="1095375"/>
                </a:cubicBezTo>
                <a:cubicBezTo>
                  <a:pt x="2579819" y="1069975"/>
                  <a:pt x="2550150" y="1041729"/>
                  <a:pt x="2516319" y="1019175"/>
                </a:cubicBezTo>
                <a:cubicBezTo>
                  <a:pt x="2483218" y="997108"/>
                  <a:pt x="2443916" y="985148"/>
                  <a:pt x="2411544" y="962025"/>
                </a:cubicBezTo>
                <a:cubicBezTo>
                  <a:pt x="2376785" y="937197"/>
                  <a:pt x="2351547" y="900421"/>
                  <a:pt x="2316294" y="876300"/>
                </a:cubicBezTo>
                <a:cubicBezTo>
                  <a:pt x="2290487" y="858642"/>
                  <a:pt x="2257086" y="854773"/>
                  <a:pt x="2230569" y="838200"/>
                </a:cubicBezTo>
                <a:cubicBezTo>
                  <a:pt x="2205746" y="822686"/>
                  <a:pt x="2187096" y="798897"/>
                  <a:pt x="2163894" y="781050"/>
                </a:cubicBezTo>
                <a:cubicBezTo>
                  <a:pt x="2145747" y="767091"/>
                  <a:pt x="2125501" y="756080"/>
                  <a:pt x="2106744" y="742950"/>
                </a:cubicBezTo>
                <a:cubicBezTo>
                  <a:pt x="2093739" y="733846"/>
                  <a:pt x="2081344" y="723900"/>
                  <a:pt x="2068644" y="714375"/>
                </a:cubicBezTo>
                <a:cubicBezTo>
                  <a:pt x="2071819" y="669925"/>
                  <a:pt x="2059882" y="621663"/>
                  <a:pt x="2078169" y="581025"/>
                </a:cubicBezTo>
                <a:cubicBezTo>
                  <a:pt x="2091198" y="552071"/>
                  <a:pt x="2127329" y="540515"/>
                  <a:pt x="2154369" y="523875"/>
                </a:cubicBezTo>
                <a:cubicBezTo>
                  <a:pt x="2199979" y="495807"/>
                  <a:pt x="2223627" y="506213"/>
                  <a:pt x="2278194" y="495300"/>
                </a:cubicBezTo>
                <a:cubicBezTo>
                  <a:pt x="2316704" y="487598"/>
                  <a:pt x="2354394" y="476250"/>
                  <a:pt x="2392494" y="466725"/>
                </a:cubicBezTo>
                <a:cubicBezTo>
                  <a:pt x="2706819" y="479425"/>
                  <a:pt x="3021608" y="483546"/>
                  <a:pt x="3335469" y="504825"/>
                </a:cubicBezTo>
                <a:cubicBezTo>
                  <a:pt x="3487279" y="515117"/>
                  <a:pt x="3620646" y="587665"/>
                  <a:pt x="3764094" y="628650"/>
                </a:cubicBezTo>
                <a:lnTo>
                  <a:pt x="3897444" y="666750"/>
                </a:lnTo>
                <a:cubicBezTo>
                  <a:pt x="3922844" y="682625"/>
                  <a:pt x="3946853" y="700980"/>
                  <a:pt x="3973644" y="714375"/>
                </a:cubicBezTo>
                <a:cubicBezTo>
                  <a:pt x="3985353" y="720229"/>
                  <a:pt x="3999325" y="719760"/>
                  <a:pt x="4011744" y="723900"/>
                </a:cubicBezTo>
                <a:cubicBezTo>
                  <a:pt x="4046999" y="735652"/>
                  <a:pt x="4082472" y="747105"/>
                  <a:pt x="4116519" y="762000"/>
                </a:cubicBezTo>
                <a:cubicBezTo>
                  <a:pt x="4393719" y="883275"/>
                  <a:pt x="4227913" y="831927"/>
                  <a:pt x="4383219" y="876300"/>
                </a:cubicBezTo>
                <a:cubicBezTo>
                  <a:pt x="4490560" y="947861"/>
                  <a:pt x="4385589" y="885120"/>
                  <a:pt x="4526094" y="942975"/>
                </a:cubicBezTo>
                <a:cubicBezTo>
                  <a:pt x="4765447" y="1041532"/>
                  <a:pt x="4455687" y="927619"/>
                  <a:pt x="4668969" y="1009650"/>
                </a:cubicBezTo>
                <a:cubicBezTo>
                  <a:pt x="4687711" y="1016858"/>
                  <a:pt x="4708158" y="1019720"/>
                  <a:pt x="4726119" y="1028700"/>
                </a:cubicBezTo>
                <a:cubicBezTo>
                  <a:pt x="4872602" y="1101941"/>
                  <a:pt x="4728653" y="1059955"/>
                  <a:pt x="4888044" y="1095375"/>
                </a:cubicBezTo>
                <a:cubicBezTo>
                  <a:pt x="5027044" y="1182250"/>
                  <a:pt x="4897289" y="1109441"/>
                  <a:pt x="5078544" y="1181100"/>
                </a:cubicBezTo>
                <a:cubicBezTo>
                  <a:pt x="5177798" y="1220340"/>
                  <a:pt x="5278358" y="1257194"/>
                  <a:pt x="5373819" y="1304925"/>
                </a:cubicBezTo>
                <a:cubicBezTo>
                  <a:pt x="5461629" y="1348830"/>
                  <a:pt x="5472741" y="1357682"/>
                  <a:pt x="5564319" y="1390650"/>
                </a:cubicBezTo>
                <a:cubicBezTo>
                  <a:pt x="5611553" y="1407654"/>
                  <a:pt x="5663310" y="1413895"/>
                  <a:pt x="5707194" y="1438275"/>
                </a:cubicBezTo>
                <a:cubicBezTo>
                  <a:pt x="5821223" y="1501625"/>
                  <a:pt x="5760865" y="1479489"/>
                  <a:pt x="5888169" y="1504950"/>
                </a:cubicBezTo>
                <a:cubicBezTo>
                  <a:pt x="6115776" y="1618753"/>
                  <a:pt x="5842321" y="1496766"/>
                  <a:pt x="6097719" y="1562100"/>
                </a:cubicBezTo>
                <a:cubicBezTo>
                  <a:pt x="6197912" y="1587731"/>
                  <a:pt x="6293554" y="1628939"/>
                  <a:pt x="6392994" y="1657350"/>
                </a:cubicBezTo>
                <a:cubicBezTo>
                  <a:pt x="6449286" y="1673433"/>
                  <a:pt x="6507963" y="1680046"/>
                  <a:pt x="6564444" y="1695450"/>
                </a:cubicBezTo>
                <a:cubicBezTo>
                  <a:pt x="6879561" y="1781391"/>
                  <a:pt x="6515004" y="1707929"/>
                  <a:pt x="6897819" y="1790700"/>
                </a:cubicBezTo>
                <a:cubicBezTo>
                  <a:pt x="7075448" y="1829106"/>
                  <a:pt x="7113219" y="1823236"/>
                  <a:pt x="7316919" y="1838325"/>
                </a:cubicBezTo>
                <a:cubicBezTo>
                  <a:pt x="7519593" y="1872104"/>
                  <a:pt x="7477800" y="1874677"/>
                  <a:pt x="7783644" y="1828800"/>
                </a:cubicBezTo>
                <a:cubicBezTo>
                  <a:pt x="7796965" y="1826802"/>
                  <a:pt x="7799560" y="1804828"/>
                  <a:pt x="7812219" y="1800225"/>
                </a:cubicBezTo>
                <a:cubicBezTo>
                  <a:pt x="7836276" y="1791477"/>
                  <a:pt x="7863019" y="1793875"/>
                  <a:pt x="7888419" y="1790700"/>
                </a:cubicBezTo>
                <a:cubicBezTo>
                  <a:pt x="7897944" y="1784350"/>
                  <a:pt x="7906472" y="1776159"/>
                  <a:pt x="7916994" y="1771650"/>
                </a:cubicBezTo>
                <a:cubicBezTo>
                  <a:pt x="8044322" y="1717081"/>
                  <a:pt x="7848064" y="1820403"/>
                  <a:pt x="8002719" y="1743075"/>
                </a:cubicBezTo>
                <a:cubicBezTo>
                  <a:pt x="8025614" y="1731627"/>
                  <a:pt x="8046922" y="1717232"/>
                  <a:pt x="8069394" y="1704975"/>
                </a:cubicBezTo>
                <a:cubicBezTo>
                  <a:pt x="8101142" y="1687658"/>
                  <a:pt x="8120374" y="1679904"/>
                  <a:pt x="8155119" y="1666875"/>
                </a:cubicBezTo>
                <a:cubicBezTo>
                  <a:pt x="8164520" y="1663350"/>
                  <a:pt x="8174169" y="1660525"/>
                  <a:pt x="8183694" y="1657350"/>
                </a:cubicBezTo>
                <a:cubicBezTo>
                  <a:pt x="8209094" y="1638300"/>
                  <a:pt x="8233108" y="1617246"/>
                  <a:pt x="8259894" y="1600200"/>
                </a:cubicBezTo>
                <a:cubicBezTo>
                  <a:pt x="8268365" y="1594810"/>
                  <a:pt x="8281369" y="1597775"/>
                  <a:pt x="8288469" y="1590675"/>
                </a:cubicBezTo>
                <a:cubicBezTo>
                  <a:pt x="8321221" y="1557923"/>
                  <a:pt x="8324116" y="1540883"/>
                  <a:pt x="8336094" y="1504950"/>
                </a:cubicBezTo>
                <a:cubicBezTo>
                  <a:pt x="8329744" y="1495425"/>
                  <a:pt x="8328492" y="1476375"/>
                  <a:pt x="8317044" y="1476375"/>
                </a:cubicBezTo>
                <a:cubicBezTo>
                  <a:pt x="7948621" y="1476375"/>
                  <a:pt x="7580385" y="1493352"/>
                  <a:pt x="7212144" y="1504950"/>
                </a:cubicBezTo>
                <a:cubicBezTo>
                  <a:pt x="7177092" y="1506054"/>
                  <a:pt x="7142188" y="1510297"/>
                  <a:pt x="7107369" y="1514475"/>
                </a:cubicBezTo>
                <a:cubicBezTo>
                  <a:pt x="7029579" y="1523810"/>
                  <a:pt x="6986189" y="1531497"/>
                  <a:pt x="6916869" y="1543050"/>
                </a:cubicBezTo>
                <a:cubicBezTo>
                  <a:pt x="6891469" y="1552575"/>
                  <a:pt x="6866404" y="1563047"/>
                  <a:pt x="6840669" y="1571625"/>
                </a:cubicBezTo>
                <a:cubicBezTo>
                  <a:pt x="6828250" y="1575765"/>
                  <a:pt x="6815156" y="1577554"/>
                  <a:pt x="6802569" y="1581150"/>
                </a:cubicBezTo>
                <a:cubicBezTo>
                  <a:pt x="6792915" y="1583908"/>
                  <a:pt x="6783519" y="1587500"/>
                  <a:pt x="6773994" y="1590675"/>
                </a:cubicBezTo>
                <a:cubicBezTo>
                  <a:pt x="6706099" y="1658570"/>
                  <a:pt x="6763538" y="1617392"/>
                  <a:pt x="6631119" y="1638300"/>
                </a:cubicBezTo>
                <a:cubicBezTo>
                  <a:pt x="6605258" y="1642383"/>
                  <a:pt x="6580861" y="1653813"/>
                  <a:pt x="6554919" y="1657350"/>
                </a:cubicBezTo>
                <a:cubicBezTo>
                  <a:pt x="6510764" y="1663371"/>
                  <a:pt x="6466083" y="1664788"/>
                  <a:pt x="6421569" y="1666875"/>
                </a:cubicBezTo>
                <a:lnTo>
                  <a:pt x="5945319" y="1685925"/>
                </a:lnTo>
                <a:cubicBezTo>
                  <a:pt x="5935794" y="1689100"/>
                  <a:pt x="5925098" y="1689881"/>
                  <a:pt x="5916744" y="1695450"/>
                </a:cubicBezTo>
                <a:cubicBezTo>
                  <a:pt x="5905536" y="1702922"/>
                  <a:pt x="5895641" y="1712817"/>
                  <a:pt x="5888169" y="1724025"/>
                </a:cubicBezTo>
                <a:cubicBezTo>
                  <a:pt x="5882600" y="1732379"/>
                  <a:pt x="5880712" y="1742775"/>
                  <a:pt x="5878644" y="1752600"/>
                </a:cubicBezTo>
                <a:cubicBezTo>
                  <a:pt x="5867996" y="1803177"/>
                  <a:pt x="5859594" y="1854200"/>
                  <a:pt x="5850069" y="1905000"/>
                </a:cubicBezTo>
                <a:cubicBezTo>
                  <a:pt x="5828036" y="2169396"/>
                  <a:pt x="5824946" y="2160470"/>
                  <a:pt x="5850069" y="2581275"/>
                </a:cubicBezTo>
                <a:cubicBezTo>
                  <a:pt x="5851686" y="2608354"/>
                  <a:pt x="5870066" y="2631740"/>
                  <a:pt x="5878644" y="2657475"/>
                </a:cubicBezTo>
                <a:cubicBezTo>
                  <a:pt x="5930900" y="2814243"/>
                  <a:pt x="5814916" y="2507681"/>
                  <a:pt x="5916744" y="2762250"/>
                </a:cubicBezTo>
                <a:cubicBezTo>
                  <a:pt x="5925372" y="2783821"/>
                  <a:pt x="5942403" y="2847778"/>
                  <a:pt x="5945319" y="2857500"/>
                </a:cubicBezTo>
                <a:cubicBezTo>
                  <a:pt x="5969467" y="2937993"/>
                  <a:pt x="5937021" y="2805871"/>
                  <a:pt x="5973894" y="2971800"/>
                </a:cubicBezTo>
                <a:cubicBezTo>
                  <a:pt x="5977069" y="3006725"/>
                  <a:pt x="5978681" y="3041828"/>
                  <a:pt x="5983419" y="3076575"/>
                </a:cubicBezTo>
                <a:cubicBezTo>
                  <a:pt x="5988215" y="3111747"/>
                  <a:pt x="6002469" y="3145852"/>
                  <a:pt x="6002469" y="3181350"/>
                </a:cubicBezTo>
                <a:cubicBezTo>
                  <a:pt x="6002469" y="3397343"/>
                  <a:pt x="5998178" y="3613562"/>
                  <a:pt x="5983419" y="3829050"/>
                </a:cubicBezTo>
                <a:cubicBezTo>
                  <a:pt x="5982260" y="3845976"/>
                  <a:pt x="5924817" y="3915073"/>
                  <a:pt x="5916744" y="3924300"/>
                </a:cubicBezTo>
                <a:cubicBezTo>
                  <a:pt x="5874302" y="3972806"/>
                  <a:pt x="5865871" y="3963127"/>
                  <a:pt x="5792919" y="4010025"/>
                </a:cubicBezTo>
                <a:cubicBezTo>
                  <a:pt x="5779565" y="4018610"/>
                  <a:pt x="5768281" y="4030186"/>
                  <a:pt x="5754819" y="4038600"/>
                </a:cubicBezTo>
                <a:cubicBezTo>
                  <a:pt x="5731846" y="4052958"/>
                  <a:pt x="5683397" y="4072495"/>
                  <a:pt x="5659569" y="4076700"/>
                </a:cubicBezTo>
                <a:cubicBezTo>
                  <a:pt x="5625034" y="4082794"/>
                  <a:pt x="5589719" y="4083050"/>
                  <a:pt x="5554794" y="4086225"/>
                </a:cubicBezTo>
                <a:cubicBezTo>
                  <a:pt x="5450243" y="4148955"/>
                  <a:pt x="5573899" y="4083488"/>
                  <a:pt x="5430969" y="4124325"/>
                </a:cubicBezTo>
                <a:cubicBezTo>
                  <a:pt x="5410490" y="4130176"/>
                  <a:pt x="5394828" y="4149399"/>
                  <a:pt x="5373819" y="4152900"/>
                </a:cubicBezTo>
                <a:cubicBezTo>
                  <a:pt x="5317360" y="4162310"/>
                  <a:pt x="5259519" y="4159250"/>
                  <a:pt x="5202369" y="4162425"/>
                </a:cubicBezTo>
                <a:cubicBezTo>
                  <a:pt x="5027468" y="4220725"/>
                  <a:pt x="5346129" y="4120074"/>
                  <a:pt x="4973769" y="4191000"/>
                </a:cubicBezTo>
                <a:cubicBezTo>
                  <a:pt x="4960537" y="4193520"/>
                  <a:pt x="4958447" y="4217165"/>
                  <a:pt x="4945194" y="4219575"/>
                </a:cubicBezTo>
                <a:cubicBezTo>
                  <a:pt x="4885760" y="4230381"/>
                  <a:pt x="4824544" y="4225925"/>
                  <a:pt x="4764219" y="4229100"/>
                </a:cubicBezTo>
                <a:cubicBezTo>
                  <a:pt x="4639597" y="4270641"/>
                  <a:pt x="4786487" y="4226680"/>
                  <a:pt x="4592769" y="4257675"/>
                </a:cubicBezTo>
                <a:cubicBezTo>
                  <a:pt x="4272939" y="4308848"/>
                  <a:pt x="4645110" y="4270235"/>
                  <a:pt x="4364169" y="4295775"/>
                </a:cubicBezTo>
                <a:cubicBezTo>
                  <a:pt x="3997941" y="4400412"/>
                  <a:pt x="4444813" y="4279094"/>
                  <a:pt x="3392619" y="4324350"/>
                </a:cubicBezTo>
                <a:cubicBezTo>
                  <a:pt x="3381182" y="4324842"/>
                  <a:pt x="3402730" y="4345774"/>
                  <a:pt x="3411669" y="4352925"/>
                </a:cubicBezTo>
                <a:cubicBezTo>
                  <a:pt x="3419509" y="4359197"/>
                  <a:pt x="3430873" y="4358846"/>
                  <a:pt x="3440244" y="4362450"/>
                </a:cubicBezTo>
                <a:cubicBezTo>
                  <a:pt x="3472160" y="4374726"/>
                  <a:pt x="3504134" y="4386915"/>
                  <a:pt x="3535494" y="4400550"/>
                </a:cubicBezTo>
                <a:cubicBezTo>
                  <a:pt x="3650202" y="4450423"/>
                  <a:pt x="3756638" y="4524302"/>
                  <a:pt x="3878394" y="4552950"/>
                </a:cubicBezTo>
                <a:cubicBezTo>
                  <a:pt x="4229864" y="4635649"/>
                  <a:pt x="3834542" y="4536560"/>
                  <a:pt x="4392744" y="4714875"/>
                </a:cubicBezTo>
                <a:cubicBezTo>
                  <a:pt x="4550199" y="4765173"/>
                  <a:pt x="4730929" y="4815972"/>
                  <a:pt x="4897569" y="4848225"/>
                </a:cubicBezTo>
                <a:cubicBezTo>
                  <a:pt x="4938569" y="4856160"/>
                  <a:pt x="4979931" y="4862299"/>
                  <a:pt x="5021394" y="4867275"/>
                </a:cubicBezTo>
                <a:cubicBezTo>
                  <a:pt x="5138712" y="4881353"/>
                  <a:pt x="5373819" y="4905375"/>
                  <a:pt x="5373819" y="4905375"/>
                </a:cubicBezTo>
                <a:cubicBezTo>
                  <a:pt x="5402394" y="4914900"/>
                  <a:pt x="5429430" y="4933295"/>
                  <a:pt x="5459544" y="4933950"/>
                </a:cubicBezTo>
                <a:cubicBezTo>
                  <a:pt x="5577163" y="4936507"/>
                  <a:pt x="5694608" y="4923088"/>
                  <a:pt x="5811969" y="4914900"/>
                </a:cubicBezTo>
                <a:cubicBezTo>
                  <a:pt x="5831235" y="4913556"/>
                  <a:pt x="5850020" y="4908240"/>
                  <a:pt x="5869119" y="4905375"/>
                </a:cubicBezTo>
                <a:cubicBezTo>
                  <a:pt x="5913524" y="4898714"/>
                  <a:pt x="5957842" y="4891284"/>
                  <a:pt x="6002469" y="4886325"/>
                </a:cubicBezTo>
                <a:cubicBezTo>
                  <a:pt x="6043613" y="4881753"/>
                  <a:pt x="6085019" y="4879975"/>
                  <a:pt x="6126294" y="4876800"/>
                </a:cubicBezTo>
                <a:cubicBezTo>
                  <a:pt x="6316505" y="4813396"/>
                  <a:pt x="6086467" y="4881822"/>
                  <a:pt x="6373944" y="4838700"/>
                </a:cubicBezTo>
                <a:cubicBezTo>
                  <a:pt x="6385265" y="4837002"/>
                  <a:pt x="6391211" y="4821435"/>
                  <a:pt x="6402519" y="4819650"/>
                </a:cubicBezTo>
                <a:cubicBezTo>
                  <a:pt x="6452795" y="4811712"/>
                  <a:pt x="6504119" y="4813300"/>
                  <a:pt x="6554919" y="4810125"/>
                </a:cubicBezTo>
                <a:lnTo>
                  <a:pt x="6726369" y="4781550"/>
                </a:lnTo>
                <a:cubicBezTo>
                  <a:pt x="6751669" y="4777658"/>
                  <a:pt x="6777320" y="4776233"/>
                  <a:pt x="6802569" y="4772025"/>
                </a:cubicBezTo>
                <a:cubicBezTo>
                  <a:pt x="7084004" y="4725119"/>
                  <a:pt x="6751934" y="4773816"/>
                  <a:pt x="6964494" y="4743450"/>
                </a:cubicBezTo>
                <a:cubicBezTo>
                  <a:pt x="6993069" y="4730750"/>
                  <a:pt x="7020554" y="4715238"/>
                  <a:pt x="7050219" y="4705350"/>
                </a:cubicBezTo>
                <a:cubicBezTo>
                  <a:pt x="7105989" y="4686760"/>
                  <a:pt x="7105590" y="4708534"/>
                  <a:pt x="7154994" y="4676775"/>
                </a:cubicBezTo>
                <a:cubicBezTo>
                  <a:pt x="7185445" y="4657199"/>
                  <a:pt x="7211759" y="4631820"/>
                  <a:pt x="7240719" y="4610100"/>
                </a:cubicBezTo>
                <a:cubicBezTo>
                  <a:pt x="7249877" y="4603231"/>
                  <a:pt x="7259769" y="4597400"/>
                  <a:pt x="7269294" y="4591050"/>
                </a:cubicBezTo>
                <a:cubicBezTo>
                  <a:pt x="7278819" y="4575175"/>
                  <a:pt x="7288878" y="4559609"/>
                  <a:pt x="7297869" y="4543425"/>
                </a:cubicBezTo>
                <a:cubicBezTo>
                  <a:pt x="7341563" y="4464777"/>
                  <a:pt x="7344908" y="4425969"/>
                  <a:pt x="7288344" y="4305300"/>
                </a:cubicBezTo>
                <a:cubicBezTo>
                  <a:pt x="7266407" y="4258501"/>
                  <a:pt x="7214568" y="4232606"/>
                  <a:pt x="7174044" y="4200525"/>
                </a:cubicBezTo>
                <a:cubicBezTo>
                  <a:pt x="7070217" y="4118329"/>
                  <a:pt x="7072879" y="4137899"/>
                  <a:pt x="6974019" y="4076700"/>
                </a:cubicBezTo>
                <a:cubicBezTo>
                  <a:pt x="6935085" y="4052598"/>
                  <a:pt x="6899869" y="4022518"/>
                  <a:pt x="6859719" y="4000500"/>
                </a:cubicBezTo>
                <a:cubicBezTo>
                  <a:pt x="6686057" y="3905266"/>
                  <a:pt x="6669899" y="3919311"/>
                  <a:pt x="6488244" y="3838575"/>
                </a:cubicBezTo>
                <a:cubicBezTo>
                  <a:pt x="6459669" y="3825875"/>
                  <a:pt x="6431705" y="3811700"/>
                  <a:pt x="6402519" y="3800475"/>
                </a:cubicBezTo>
                <a:cubicBezTo>
                  <a:pt x="6390301" y="3795776"/>
                  <a:pt x="6376676" y="3795547"/>
                  <a:pt x="6364419" y="3790950"/>
                </a:cubicBezTo>
                <a:cubicBezTo>
                  <a:pt x="6264801" y="3753593"/>
                  <a:pt x="6386016" y="3786824"/>
                  <a:pt x="6288219" y="3762375"/>
                </a:cubicBezTo>
                <a:cubicBezTo>
                  <a:pt x="6260189" y="3741353"/>
                  <a:pt x="6243655" y="3731759"/>
                  <a:pt x="6221544" y="3705225"/>
                </a:cubicBezTo>
                <a:cubicBezTo>
                  <a:pt x="6214215" y="3696431"/>
                  <a:pt x="6210259" y="3685062"/>
                  <a:pt x="6202494" y="3676650"/>
                </a:cubicBezTo>
                <a:cubicBezTo>
                  <a:pt x="6172038" y="3643656"/>
                  <a:pt x="6141738" y="3610145"/>
                  <a:pt x="6107244" y="3581400"/>
                </a:cubicBezTo>
                <a:cubicBezTo>
                  <a:pt x="6088194" y="3565525"/>
                  <a:pt x="6066683" y="3552207"/>
                  <a:pt x="6050094" y="3533775"/>
                </a:cubicBezTo>
                <a:cubicBezTo>
                  <a:pt x="6037709" y="3520014"/>
                  <a:pt x="6032807" y="3500824"/>
                  <a:pt x="6021519" y="3486150"/>
                </a:cubicBezTo>
                <a:cubicBezTo>
                  <a:pt x="6011479" y="3473098"/>
                  <a:pt x="5895071" y="3315779"/>
                  <a:pt x="5831019" y="3257550"/>
                </a:cubicBezTo>
                <a:cubicBezTo>
                  <a:pt x="5806045" y="3234847"/>
                  <a:pt x="5779698" y="3213681"/>
                  <a:pt x="5754819" y="3190875"/>
                </a:cubicBezTo>
                <a:cubicBezTo>
                  <a:pt x="5741579" y="3178739"/>
                  <a:pt x="5731949" y="3162294"/>
                  <a:pt x="5716719" y="3152775"/>
                </a:cubicBezTo>
                <a:cubicBezTo>
                  <a:pt x="5705618" y="3145837"/>
                  <a:pt x="5690774" y="3148112"/>
                  <a:pt x="5678619" y="3143250"/>
                </a:cubicBezTo>
                <a:cubicBezTo>
                  <a:pt x="5658844" y="3135340"/>
                  <a:pt x="5640519" y="3124200"/>
                  <a:pt x="5621469" y="3114675"/>
                </a:cubicBezTo>
                <a:cubicBezTo>
                  <a:pt x="5383344" y="3117850"/>
                  <a:pt x="5145077" y="3115386"/>
                  <a:pt x="4907094" y="3124200"/>
                </a:cubicBezTo>
                <a:cubicBezTo>
                  <a:pt x="4887027" y="3124943"/>
                  <a:pt x="4869719" y="3139760"/>
                  <a:pt x="4849944" y="3143250"/>
                </a:cubicBezTo>
                <a:cubicBezTo>
                  <a:pt x="4815409" y="3149344"/>
                  <a:pt x="4780094" y="3149600"/>
                  <a:pt x="4745169" y="3152775"/>
                </a:cubicBezTo>
                <a:cubicBezTo>
                  <a:pt x="4332061" y="3139865"/>
                  <a:pt x="4559686" y="3181781"/>
                  <a:pt x="4345119" y="3105150"/>
                </a:cubicBezTo>
                <a:cubicBezTo>
                  <a:pt x="4296784" y="3087887"/>
                  <a:pt x="4310877" y="3105177"/>
                  <a:pt x="4259394" y="3076575"/>
                </a:cubicBezTo>
                <a:cubicBezTo>
                  <a:pt x="4245517" y="3068865"/>
                  <a:pt x="4233615" y="3058011"/>
                  <a:pt x="4221294" y="3048000"/>
                </a:cubicBezTo>
                <a:cubicBezTo>
                  <a:pt x="3977485" y="2849905"/>
                  <a:pt x="4201172" y="3034317"/>
                  <a:pt x="4049844" y="2895600"/>
                </a:cubicBezTo>
                <a:cubicBezTo>
                  <a:pt x="4013881" y="2862634"/>
                  <a:pt x="3952769" y="2821425"/>
                  <a:pt x="3926019" y="2781300"/>
                </a:cubicBezTo>
                <a:cubicBezTo>
                  <a:pt x="3900619" y="2743200"/>
                  <a:pt x="3876629" y="2704121"/>
                  <a:pt x="3849819" y="2667000"/>
                </a:cubicBezTo>
                <a:cubicBezTo>
                  <a:pt x="3774505" y="2562719"/>
                  <a:pt x="3823848" y="2659218"/>
                  <a:pt x="3745044" y="2524125"/>
                </a:cubicBezTo>
                <a:cubicBezTo>
                  <a:pt x="3717848" y="2477503"/>
                  <a:pt x="3694856" y="2428544"/>
                  <a:pt x="3668844" y="2381250"/>
                </a:cubicBezTo>
                <a:cubicBezTo>
                  <a:pt x="3659922" y="2365028"/>
                  <a:pt x="3648548" y="2350184"/>
                  <a:pt x="3640269" y="2333625"/>
                </a:cubicBezTo>
                <a:cubicBezTo>
                  <a:pt x="3632623" y="2318332"/>
                  <a:pt x="3629702" y="2300845"/>
                  <a:pt x="3621219" y="2286000"/>
                </a:cubicBezTo>
                <a:cubicBezTo>
                  <a:pt x="3604180" y="2256182"/>
                  <a:pt x="3582271" y="2229398"/>
                  <a:pt x="3564069" y="2200275"/>
                </a:cubicBezTo>
                <a:cubicBezTo>
                  <a:pt x="3550502" y="2178568"/>
                  <a:pt x="3538669" y="2155825"/>
                  <a:pt x="3525969" y="2133600"/>
                </a:cubicBezTo>
                <a:cubicBezTo>
                  <a:pt x="3522794" y="2111375"/>
                  <a:pt x="3522351" y="2088585"/>
                  <a:pt x="3516444" y="2066925"/>
                </a:cubicBezTo>
                <a:cubicBezTo>
                  <a:pt x="3512708" y="2053226"/>
                  <a:pt x="3501884" y="2042295"/>
                  <a:pt x="3497394" y="2028825"/>
                </a:cubicBezTo>
                <a:cubicBezTo>
                  <a:pt x="3492274" y="2013466"/>
                  <a:pt x="3491796" y="1996906"/>
                  <a:pt x="3487869" y="1981200"/>
                </a:cubicBezTo>
                <a:cubicBezTo>
                  <a:pt x="3482263" y="1958776"/>
                  <a:pt x="3473662" y="1937126"/>
                  <a:pt x="3468819" y="1914525"/>
                </a:cubicBezTo>
                <a:cubicBezTo>
                  <a:pt x="3436698" y="1764625"/>
                  <a:pt x="3485361" y="1931564"/>
                  <a:pt x="3440244" y="1781175"/>
                </a:cubicBezTo>
                <a:cubicBezTo>
                  <a:pt x="3437359" y="1771558"/>
                  <a:pt x="3436109" y="1761071"/>
                  <a:pt x="3430719" y="1752600"/>
                </a:cubicBezTo>
                <a:cubicBezTo>
                  <a:pt x="3413673" y="1725814"/>
                  <a:pt x="3392619" y="1701800"/>
                  <a:pt x="3373569" y="1676400"/>
                </a:cubicBezTo>
                <a:cubicBezTo>
                  <a:pt x="3365607" y="1652513"/>
                  <a:pt x="3359974" y="1631125"/>
                  <a:pt x="3344994" y="1609725"/>
                </a:cubicBezTo>
                <a:cubicBezTo>
                  <a:pt x="3330774" y="1589410"/>
                  <a:pt x="3314904" y="1570110"/>
                  <a:pt x="3297369" y="1552575"/>
                </a:cubicBezTo>
                <a:cubicBezTo>
                  <a:pt x="3229029" y="1484235"/>
                  <a:pt x="3025544" y="1393467"/>
                  <a:pt x="3002094" y="1381125"/>
                </a:cubicBezTo>
                <a:cubicBezTo>
                  <a:pt x="2964399" y="1361286"/>
                  <a:pt x="2925647" y="1343512"/>
                  <a:pt x="2887794" y="1323975"/>
                </a:cubicBezTo>
                <a:cubicBezTo>
                  <a:pt x="2827217" y="1292709"/>
                  <a:pt x="2772954" y="1245259"/>
                  <a:pt x="2706819" y="1228725"/>
                </a:cubicBezTo>
                <a:cubicBezTo>
                  <a:pt x="2668719" y="1219200"/>
                  <a:pt x="2629059" y="1214544"/>
                  <a:pt x="2592519" y="1200150"/>
                </a:cubicBezTo>
                <a:cubicBezTo>
                  <a:pt x="2523810" y="1173083"/>
                  <a:pt x="2456613" y="1141539"/>
                  <a:pt x="2392494" y="1104900"/>
                </a:cubicBezTo>
                <a:cubicBezTo>
                  <a:pt x="2370269" y="1092200"/>
                  <a:pt x="2350212" y="1074561"/>
                  <a:pt x="2325819" y="1066800"/>
                </a:cubicBezTo>
                <a:cubicBezTo>
                  <a:pt x="2279537" y="1052074"/>
                  <a:pt x="2230569" y="1047750"/>
                  <a:pt x="2182944" y="1038225"/>
                </a:cubicBezTo>
                <a:cubicBezTo>
                  <a:pt x="2160719" y="1028700"/>
                  <a:pt x="2139519" y="1016293"/>
                  <a:pt x="2116269" y="1009650"/>
                </a:cubicBezTo>
                <a:cubicBezTo>
                  <a:pt x="2094682" y="1003482"/>
                  <a:pt x="2071546" y="1004829"/>
                  <a:pt x="2049594" y="1000125"/>
                </a:cubicBezTo>
                <a:cubicBezTo>
                  <a:pt x="2026993" y="995282"/>
                  <a:pt x="2005144" y="987425"/>
                  <a:pt x="1982919" y="981075"/>
                </a:cubicBezTo>
                <a:cubicBezTo>
                  <a:pt x="1973394" y="974725"/>
                  <a:pt x="1964805" y="966674"/>
                  <a:pt x="1954344" y="962025"/>
                </a:cubicBezTo>
                <a:cubicBezTo>
                  <a:pt x="1872993" y="925869"/>
                  <a:pt x="1783933" y="931753"/>
                  <a:pt x="1697169" y="914400"/>
                </a:cubicBezTo>
                <a:cubicBezTo>
                  <a:pt x="1515247" y="878016"/>
                  <a:pt x="1691713" y="910899"/>
                  <a:pt x="1449519" y="876300"/>
                </a:cubicBezTo>
                <a:cubicBezTo>
                  <a:pt x="1433492" y="874010"/>
                  <a:pt x="1417958" y="868783"/>
                  <a:pt x="1401894" y="866775"/>
                </a:cubicBezTo>
                <a:cubicBezTo>
                  <a:pt x="1316308" y="856077"/>
                  <a:pt x="1144719" y="838200"/>
                  <a:pt x="1144719" y="838200"/>
                </a:cubicBezTo>
                <a:cubicBezTo>
                  <a:pt x="1090744" y="825500"/>
                  <a:pt x="1037711" y="807763"/>
                  <a:pt x="982794" y="800100"/>
                </a:cubicBezTo>
                <a:cubicBezTo>
                  <a:pt x="641889" y="752532"/>
                  <a:pt x="823784" y="810597"/>
                  <a:pt x="706569" y="771525"/>
                </a:cubicBezTo>
                <a:lnTo>
                  <a:pt x="220794" y="781050"/>
                </a:lnTo>
                <a:cubicBezTo>
                  <a:pt x="189265" y="784791"/>
                  <a:pt x="144594" y="838200"/>
                  <a:pt x="144594" y="838200"/>
                </a:cubicBezTo>
                <a:cubicBezTo>
                  <a:pt x="135069" y="857250"/>
                  <a:pt x="123929" y="875575"/>
                  <a:pt x="116019" y="895350"/>
                </a:cubicBezTo>
                <a:cubicBezTo>
                  <a:pt x="46523" y="1069091"/>
                  <a:pt x="85603" y="1104501"/>
                  <a:pt x="96969" y="1371600"/>
                </a:cubicBezTo>
                <a:cubicBezTo>
                  <a:pt x="97790" y="1390895"/>
                  <a:pt x="99894" y="1410600"/>
                  <a:pt x="106494" y="1428750"/>
                </a:cubicBezTo>
                <a:cubicBezTo>
                  <a:pt x="120020" y="1465946"/>
                  <a:pt x="137971" y="1479277"/>
                  <a:pt x="163644" y="1504950"/>
                </a:cubicBezTo>
                <a:cubicBezTo>
                  <a:pt x="182357" y="1561090"/>
                  <a:pt x="160555" y="1505722"/>
                  <a:pt x="201744" y="1571625"/>
                </a:cubicBezTo>
                <a:cubicBezTo>
                  <a:pt x="218066" y="1597741"/>
                  <a:pt x="219244" y="1615828"/>
                  <a:pt x="239844" y="1638300"/>
                </a:cubicBezTo>
                <a:cubicBezTo>
                  <a:pt x="337557" y="1744896"/>
                  <a:pt x="321548" y="1719193"/>
                  <a:pt x="449394" y="1809750"/>
                </a:cubicBezTo>
                <a:cubicBezTo>
                  <a:pt x="484634" y="1834711"/>
                  <a:pt x="523633" y="1855414"/>
                  <a:pt x="554169" y="1885950"/>
                </a:cubicBezTo>
                <a:cubicBezTo>
                  <a:pt x="563694" y="1895475"/>
                  <a:pt x="570858" y="1908186"/>
                  <a:pt x="582744" y="1914525"/>
                </a:cubicBezTo>
                <a:cubicBezTo>
                  <a:pt x="619163" y="1933949"/>
                  <a:pt x="662222" y="1939990"/>
                  <a:pt x="697044" y="1962150"/>
                </a:cubicBezTo>
                <a:cubicBezTo>
                  <a:pt x="731969" y="1984375"/>
                  <a:pt x="762546" y="2015734"/>
                  <a:pt x="801819" y="2028825"/>
                </a:cubicBezTo>
                <a:cubicBezTo>
                  <a:pt x="848620" y="2044425"/>
                  <a:pt x="925531" y="2069582"/>
                  <a:pt x="954219" y="2085975"/>
                </a:cubicBezTo>
                <a:cubicBezTo>
                  <a:pt x="1005812" y="2115457"/>
                  <a:pt x="1017117" y="2125991"/>
                  <a:pt x="1068519" y="2143125"/>
                </a:cubicBezTo>
                <a:cubicBezTo>
                  <a:pt x="1133130" y="2164662"/>
                  <a:pt x="1093961" y="2136796"/>
                  <a:pt x="1182819" y="2181225"/>
                </a:cubicBezTo>
                <a:cubicBezTo>
                  <a:pt x="1203297" y="2191464"/>
                  <a:pt x="1219253" y="2209576"/>
                  <a:pt x="1239969" y="2219325"/>
                </a:cubicBezTo>
                <a:cubicBezTo>
                  <a:pt x="1273594" y="2235149"/>
                  <a:pt x="1309273" y="2246340"/>
                  <a:pt x="1344744" y="2257425"/>
                </a:cubicBezTo>
                <a:cubicBezTo>
                  <a:pt x="1360196" y="2262254"/>
                  <a:pt x="1376342" y="2264660"/>
                  <a:pt x="1392369" y="2266950"/>
                </a:cubicBezTo>
                <a:cubicBezTo>
                  <a:pt x="1443050" y="2274190"/>
                  <a:pt x="1493969" y="2279650"/>
                  <a:pt x="1544769" y="2286000"/>
                </a:cubicBezTo>
                <a:cubicBezTo>
                  <a:pt x="1646369" y="2279650"/>
                  <a:pt x="1748716" y="2280793"/>
                  <a:pt x="1849569" y="2266950"/>
                </a:cubicBezTo>
                <a:cubicBezTo>
                  <a:pt x="2138289" y="2227322"/>
                  <a:pt x="1944995" y="2242641"/>
                  <a:pt x="2087694" y="2190750"/>
                </a:cubicBezTo>
                <a:cubicBezTo>
                  <a:pt x="2102909" y="2185217"/>
                  <a:pt x="2119700" y="2185485"/>
                  <a:pt x="2135319" y="2181225"/>
                </a:cubicBezTo>
                <a:cubicBezTo>
                  <a:pt x="2255878" y="2148345"/>
                  <a:pt x="2119834" y="2168778"/>
                  <a:pt x="2297244" y="2152650"/>
                </a:cubicBezTo>
                <a:cubicBezTo>
                  <a:pt x="2516477" y="2108803"/>
                  <a:pt x="2463825" y="2111487"/>
                  <a:pt x="2840169" y="2152650"/>
                </a:cubicBezTo>
                <a:cubicBezTo>
                  <a:pt x="2896097" y="2158767"/>
                  <a:pt x="2947917" y="2185105"/>
                  <a:pt x="3002094" y="2200275"/>
                </a:cubicBezTo>
                <a:cubicBezTo>
                  <a:pt x="3027306" y="2207334"/>
                  <a:pt x="3052783" y="2213438"/>
                  <a:pt x="3078294" y="2219325"/>
                </a:cubicBezTo>
                <a:cubicBezTo>
                  <a:pt x="3135339" y="2232489"/>
                  <a:pt x="3193452" y="2241342"/>
                  <a:pt x="3249744" y="2257425"/>
                </a:cubicBezTo>
                <a:cubicBezTo>
                  <a:pt x="3282624" y="2266819"/>
                  <a:pt x="3312718" y="2284228"/>
                  <a:pt x="3344994" y="2295525"/>
                </a:cubicBezTo>
                <a:cubicBezTo>
                  <a:pt x="3376281" y="2306475"/>
                  <a:pt x="3408635" y="2314118"/>
                  <a:pt x="3440244" y="2324100"/>
                </a:cubicBezTo>
                <a:cubicBezTo>
                  <a:pt x="3529289" y="2352220"/>
                  <a:pt x="3616047" y="2388437"/>
                  <a:pt x="3706944" y="2409825"/>
                </a:cubicBezTo>
                <a:cubicBezTo>
                  <a:pt x="4153861" y="2514982"/>
                  <a:pt x="3667569" y="2408025"/>
                  <a:pt x="3964119" y="2457450"/>
                </a:cubicBezTo>
                <a:cubicBezTo>
                  <a:pt x="4027995" y="2468096"/>
                  <a:pt x="4090847" y="2484296"/>
                  <a:pt x="4154619" y="2495550"/>
                </a:cubicBezTo>
                <a:cubicBezTo>
                  <a:pt x="4389206" y="2536948"/>
                  <a:pt x="4493259" y="2549156"/>
                  <a:pt x="4726119" y="2581275"/>
                </a:cubicBezTo>
                <a:cubicBezTo>
                  <a:pt x="4830894" y="2578100"/>
                  <a:pt x="4935843" y="2578572"/>
                  <a:pt x="5040444" y="2571750"/>
                </a:cubicBezTo>
                <a:cubicBezTo>
                  <a:pt x="5082116" y="2569032"/>
                  <a:pt x="5122784" y="2557487"/>
                  <a:pt x="5164269" y="2552700"/>
                </a:cubicBezTo>
                <a:cubicBezTo>
                  <a:pt x="5205393" y="2547955"/>
                  <a:pt x="5246819" y="2546350"/>
                  <a:pt x="5288094" y="2543175"/>
                </a:cubicBezTo>
                <a:cubicBezTo>
                  <a:pt x="5306724" y="2536400"/>
                  <a:pt x="5566597" y="2443357"/>
                  <a:pt x="5621469" y="2419350"/>
                </a:cubicBezTo>
                <a:cubicBezTo>
                  <a:pt x="5695839" y="2386813"/>
                  <a:pt x="5587574" y="2408531"/>
                  <a:pt x="5707194" y="2371725"/>
                </a:cubicBezTo>
                <a:cubicBezTo>
                  <a:pt x="5728652" y="2365123"/>
                  <a:pt x="5751644" y="2365375"/>
                  <a:pt x="5773869" y="2362200"/>
                </a:cubicBezTo>
                <a:cubicBezTo>
                  <a:pt x="5826997" y="2335636"/>
                  <a:pt x="5832269" y="2333689"/>
                  <a:pt x="5897694" y="2295525"/>
                </a:cubicBezTo>
                <a:cubicBezTo>
                  <a:pt x="5907582" y="2289757"/>
                  <a:pt x="5915847" y="2281212"/>
                  <a:pt x="5926269" y="2276475"/>
                </a:cubicBezTo>
                <a:cubicBezTo>
                  <a:pt x="5993946" y="2245713"/>
                  <a:pt x="5989625" y="2258567"/>
                  <a:pt x="6040569" y="2228850"/>
                </a:cubicBezTo>
                <a:cubicBezTo>
                  <a:pt x="6066442" y="2213758"/>
                  <a:pt x="6090473" y="2195568"/>
                  <a:pt x="6116769" y="2181225"/>
                </a:cubicBezTo>
                <a:cubicBezTo>
                  <a:pt x="6125583" y="2176417"/>
                  <a:pt x="6136116" y="2175655"/>
                  <a:pt x="6145344" y="2171700"/>
                </a:cubicBezTo>
                <a:cubicBezTo>
                  <a:pt x="6158395" y="2166107"/>
                  <a:pt x="6170149" y="2157636"/>
                  <a:pt x="6183444" y="2152650"/>
                </a:cubicBezTo>
                <a:cubicBezTo>
                  <a:pt x="6195701" y="2148053"/>
                  <a:pt x="6209241" y="2147599"/>
                  <a:pt x="6221544" y="2143125"/>
                </a:cubicBezTo>
                <a:cubicBezTo>
                  <a:pt x="6244268" y="2134862"/>
                  <a:pt x="6265448" y="2122683"/>
                  <a:pt x="6288219" y="2114550"/>
                </a:cubicBezTo>
                <a:cubicBezTo>
                  <a:pt x="6351418" y="2091979"/>
                  <a:pt x="6363064" y="2094479"/>
                  <a:pt x="6431094" y="2085975"/>
                </a:cubicBezTo>
                <a:cubicBezTo>
                  <a:pt x="6450144" y="2079625"/>
                  <a:pt x="6468233" y="2065257"/>
                  <a:pt x="6488244" y="2066925"/>
                </a:cubicBezTo>
                <a:cubicBezTo>
                  <a:pt x="6571104" y="2073830"/>
                  <a:pt x="6630490" y="2079136"/>
                  <a:pt x="6688269" y="2124075"/>
                </a:cubicBezTo>
                <a:cubicBezTo>
                  <a:pt x="6707843" y="2139299"/>
                  <a:pt x="6725316" y="2157181"/>
                  <a:pt x="6745419" y="2171700"/>
                </a:cubicBezTo>
                <a:cubicBezTo>
                  <a:pt x="6782540" y="2198510"/>
                  <a:pt x="6823087" y="2220426"/>
                  <a:pt x="6859719" y="2247900"/>
                </a:cubicBezTo>
                <a:cubicBezTo>
                  <a:pt x="6912082" y="2287173"/>
                  <a:pt x="6960125" y="2331965"/>
                  <a:pt x="7012119" y="2371725"/>
                </a:cubicBezTo>
                <a:cubicBezTo>
                  <a:pt x="7068118" y="2414548"/>
                  <a:pt x="7126556" y="2454086"/>
                  <a:pt x="7183569" y="2495550"/>
                </a:cubicBezTo>
                <a:cubicBezTo>
                  <a:pt x="7196408" y="2504887"/>
                  <a:pt x="7211215" y="2512178"/>
                  <a:pt x="7221669" y="2524125"/>
                </a:cubicBezTo>
                <a:cubicBezTo>
                  <a:pt x="7243894" y="2549525"/>
                  <a:pt x="7266972" y="2574203"/>
                  <a:pt x="7288344" y="2600325"/>
                </a:cubicBezTo>
                <a:cubicBezTo>
                  <a:pt x="7308185" y="2624576"/>
                  <a:pt x="7322783" y="2659678"/>
                  <a:pt x="7335969" y="2686050"/>
                </a:cubicBezTo>
                <a:cubicBezTo>
                  <a:pt x="7339144" y="2705100"/>
                  <a:pt x="7341151" y="2724382"/>
                  <a:pt x="7345494" y="2743200"/>
                </a:cubicBezTo>
                <a:cubicBezTo>
                  <a:pt x="7353672" y="2778638"/>
                  <a:pt x="7363155" y="2805708"/>
                  <a:pt x="7374069" y="2838450"/>
                </a:cubicBezTo>
                <a:cubicBezTo>
                  <a:pt x="7379991" y="2879903"/>
                  <a:pt x="7386669" y="2942985"/>
                  <a:pt x="7402644" y="2981325"/>
                </a:cubicBezTo>
                <a:cubicBezTo>
                  <a:pt x="7408750" y="2995979"/>
                  <a:pt x="7421694" y="3006725"/>
                  <a:pt x="7431219" y="3019425"/>
                </a:cubicBezTo>
                <a:cubicBezTo>
                  <a:pt x="7434394" y="3038475"/>
                  <a:pt x="7434637" y="3058253"/>
                  <a:pt x="7440744" y="3076575"/>
                </a:cubicBezTo>
                <a:cubicBezTo>
                  <a:pt x="7444364" y="3087435"/>
                  <a:pt x="7457018" y="3094044"/>
                  <a:pt x="7459794" y="3105150"/>
                </a:cubicBezTo>
                <a:cubicBezTo>
                  <a:pt x="7473087" y="3158323"/>
                  <a:pt x="7488369" y="3267075"/>
                  <a:pt x="7488369" y="3267075"/>
                </a:cubicBezTo>
                <a:cubicBezTo>
                  <a:pt x="7499572" y="3412708"/>
                  <a:pt x="7493955" y="3374824"/>
                  <a:pt x="7516944" y="3524250"/>
                </a:cubicBezTo>
                <a:cubicBezTo>
                  <a:pt x="7535783" y="3646702"/>
                  <a:pt x="7515189" y="3607342"/>
                  <a:pt x="7555044" y="3667125"/>
                </a:cubicBezTo>
                <a:cubicBezTo>
                  <a:pt x="7562800" y="3814495"/>
                  <a:pt x="7577837" y="4002816"/>
                  <a:pt x="7555044" y="4143375"/>
                </a:cubicBezTo>
                <a:cubicBezTo>
                  <a:pt x="7551075" y="4167853"/>
                  <a:pt x="7528949" y="4188222"/>
                  <a:pt x="7507419" y="4200525"/>
                </a:cubicBezTo>
                <a:cubicBezTo>
                  <a:pt x="7428473" y="4245637"/>
                  <a:pt x="7381778" y="4252323"/>
                  <a:pt x="7307394" y="4267200"/>
                </a:cubicBezTo>
                <a:cubicBezTo>
                  <a:pt x="7154994" y="4260850"/>
                  <a:pt x="7000977" y="4271186"/>
                  <a:pt x="6850194" y="4248150"/>
                </a:cubicBezTo>
                <a:cubicBezTo>
                  <a:pt x="6769746" y="4235859"/>
                  <a:pt x="6621594" y="4162425"/>
                  <a:pt x="6621594" y="4162425"/>
                </a:cubicBezTo>
                <a:cubicBezTo>
                  <a:pt x="6602544" y="4146550"/>
                  <a:pt x="6585077" y="4128555"/>
                  <a:pt x="6564444" y="4114800"/>
                </a:cubicBezTo>
                <a:cubicBezTo>
                  <a:pt x="6556090" y="4109231"/>
                  <a:pt x="6543709" y="4111547"/>
                  <a:pt x="6535869" y="4105275"/>
                </a:cubicBezTo>
                <a:cubicBezTo>
                  <a:pt x="6518406" y="4091305"/>
                  <a:pt x="6489645" y="4013877"/>
                  <a:pt x="6488244" y="4010025"/>
                </a:cubicBezTo>
                <a:cubicBezTo>
                  <a:pt x="6483770" y="3997722"/>
                  <a:pt x="6484573" y="3983634"/>
                  <a:pt x="6478719" y="3971925"/>
                </a:cubicBezTo>
                <a:cubicBezTo>
                  <a:pt x="6462160" y="3938807"/>
                  <a:pt x="6440619" y="3908425"/>
                  <a:pt x="6421569" y="3876675"/>
                </a:cubicBezTo>
                <a:cubicBezTo>
                  <a:pt x="6431094" y="3813175"/>
                  <a:pt x="6429839" y="3747090"/>
                  <a:pt x="6450144" y="3686175"/>
                </a:cubicBezTo>
                <a:cubicBezTo>
                  <a:pt x="6464996" y="3641619"/>
                  <a:pt x="6619586" y="3610462"/>
                  <a:pt x="6621594" y="3609975"/>
                </a:cubicBezTo>
                <a:cubicBezTo>
                  <a:pt x="7008917" y="3516078"/>
                  <a:pt x="6665956" y="3615716"/>
                  <a:pt x="6907344" y="3543300"/>
                </a:cubicBezTo>
                <a:cubicBezTo>
                  <a:pt x="7336639" y="3564765"/>
                  <a:pt x="7372322" y="3523319"/>
                  <a:pt x="7678869" y="3629025"/>
                </a:cubicBezTo>
                <a:cubicBezTo>
                  <a:pt x="7705716" y="3638283"/>
                  <a:pt x="7729076" y="3655688"/>
                  <a:pt x="7755069" y="3667125"/>
                </a:cubicBezTo>
                <a:cubicBezTo>
                  <a:pt x="7808497" y="3690634"/>
                  <a:pt x="7864335" y="3708615"/>
                  <a:pt x="7916994" y="3733800"/>
                </a:cubicBezTo>
                <a:cubicBezTo>
                  <a:pt x="7937649" y="3743678"/>
                  <a:pt x="7953397" y="3762218"/>
                  <a:pt x="7974144" y="3771900"/>
                </a:cubicBezTo>
                <a:cubicBezTo>
                  <a:pt x="8001439" y="3784638"/>
                  <a:pt x="8032184" y="3788610"/>
                  <a:pt x="8059869" y="3800475"/>
                </a:cubicBezTo>
                <a:cubicBezTo>
                  <a:pt x="8076885" y="3807768"/>
                  <a:pt x="8091111" y="3820428"/>
                  <a:pt x="8107494" y="3829050"/>
                </a:cubicBezTo>
                <a:cubicBezTo>
                  <a:pt x="8151471" y="3852196"/>
                  <a:pt x="8240844" y="3895725"/>
                  <a:pt x="8240844" y="3895725"/>
                </a:cubicBezTo>
                <a:cubicBezTo>
                  <a:pt x="8250369" y="3908425"/>
                  <a:pt x="8256414" y="3924721"/>
                  <a:pt x="8269419" y="3933825"/>
                </a:cubicBezTo>
                <a:cubicBezTo>
                  <a:pt x="8289228" y="3947691"/>
                  <a:pt x="8314467" y="3951586"/>
                  <a:pt x="8336094" y="3962400"/>
                </a:cubicBezTo>
                <a:cubicBezTo>
                  <a:pt x="8409952" y="3999329"/>
                  <a:pt x="8321420" y="3967034"/>
                  <a:pt x="8393244" y="3990975"/>
                </a:cubicBezTo>
                <a:cubicBezTo>
                  <a:pt x="8424994" y="3987800"/>
                  <a:pt x="8459040" y="3993722"/>
                  <a:pt x="8488494" y="3981450"/>
                </a:cubicBezTo>
                <a:cubicBezTo>
                  <a:pt x="8501601" y="3975989"/>
                  <a:pt x="8504759" y="3957273"/>
                  <a:pt x="8507544" y="3943350"/>
                </a:cubicBezTo>
                <a:cubicBezTo>
                  <a:pt x="8514422" y="3908962"/>
                  <a:pt x="8513580" y="3873470"/>
                  <a:pt x="8517069" y="3838575"/>
                </a:cubicBezTo>
                <a:cubicBezTo>
                  <a:pt x="8519930" y="3809967"/>
                  <a:pt x="8523419" y="3781425"/>
                  <a:pt x="8526594" y="3752850"/>
                </a:cubicBezTo>
                <a:cubicBezTo>
                  <a:pt x="8507544" y="3619500"/>
                  <a:pt x="8506740" y="3482238"/>
                  <a:pt x="8469444" y="3352800"/>
                </a:cubicBezTo>
                <a:cubicBezTo>
                  <a:pt x="8424705" y="3197529"/>
                  <a:pt x="8385704" y="3221435"/>
                  <a:pt x="8307519" y="3143250"/>
                </a:cubicBezTo>
                <a:cubicBezTo>
                  <a:pt x="8180320" y="3016051"/>
                  <a:pt x="8193412" y="2988644"/>
                  <a:pt x="8059869" y="2924175"/>
                </a:cubicBezTo>
                <a:cubicBezTo>
                  <a:pt x="8000924" y="2895719"/>
                  <a:pt x="7939511" y="2872671"/>
                  <a:pt x="7878894" y="2847975"/>
                </a:cubicBezTo>
                <a:cubicBezTo>
                  <a:pt x="7853772" y="2837740"/>
                  <a:pt x="7829011" y="2825979"/>
                  <a:pt x="7802694" y="2819400"/>
                </a:cubicBezTo>
                <a:cubicBezTo>
                  <a:pt x="7714490" y="2797349"/>
                  <a:pt x="7535994" y="2762250"/>
                  <a:pt x="7535994" y="2762250"/>
                </a:cubicBezTo>
                <a:cubicBezTo>
                  <a:pt x="7165597" y="2770302"/>
                  <a:pt x="7208261" y="2739621"/>
                  <a:pt x="6974019" y="2800350"/>
                </a:cubicBezTo>
                <a:cubicBezTo>
                  <a:pt x="6929270" y="2811952"/>
                  <a:pt x="6883086" y="2820069"/>
                  <a:pt x="6840669" y="2838450"/>
                </a:cubicBezTo>
                <a:cubicBezTo>
                  <a:pt x="6787189" y="2861625"/>
                  <a:pt x="6741842" y="2901215"/>
                  <a:pt x="6688269" y="2924175"/>
                </a:cubicBezTo>
                <a:cubicBezTo>
                  <a:pt x="6666044" y="2933700"/>
                  <a:pt x="6644190" y="2944142"/>
                  <a:pt x="6621594" y="2952750"/>
                </a:cubicBezTo>
                <a:cubicBezTo>
                  <a:pt x="6544003" y="2982308"/>
                  <a:pt x="6474925" y="3000142"/>
                  <a:pt x="6402519" y="3038475"/>
                </a:cubicBezTo>
                <a:cubicBezTo>
                  <a:pt x="6376047" y="3052490"/>
                  <a:pt x="6353110" y="3072705"/>
                  <a:pt x="6326319" y="3086100"/>
                </a:cubicBezTo>
                <a:cubicBezTo>
                  <a:pt x="6314610" y="3091954"/>
                  <a:pt x="6300284" y="3090545"/>
                  <a:pt x="6288219" y="3095625"/>
                </a:cubicBezTo>
                <a:cubicBezTo>
                  <a:pt x="6069184" y="3187850"/>
                  <a:pt x="6220161" y="3140924"/>
                  <a:pt x="6078669" y="3181350"/>
                </a:cubicBezTo>
                <a:cubicBezTo>
                  <a:pt x="5986594" y="3238500"/>
                  <a:pt x="5900286" y="3306208"/>
                  <a:pt x="5802444" y="3352800"/>
                </a:cubicBezTo>
                <a:cubicBezTo>
                  <a:pt x="5735769" y="3384550"/>
                  <a:pt x="5666538" y="3411411"/>
                  <a:pt x="5602419" y="3448050"/>
                </a:cubicBezTo>
                <a:cubicBezTo>
                  <a:pt x="5520158" y="3495056"/>
                  <a:pt x="5488672" y="3516189"/>
                  <a:pt x="5383344" y="3552825"/>
                </a:cubicBezTo>
                <a:cubicBezTo>
                  <a:pt x="5362139" y="3560200"/>
                  <a:pt x="5338894" y="3559175"/>
                  <a:pt x="5316669" y="3562350"/>
                </a:cubicBezTo>
                <a:cubicBezTo>
                  <a:pt x="5182700" y="3620961"/>
                  <a:pt x="5172098" y="3632479"/>
                  <a:pt x="5040444" y="3667125"/>
                </a:cubicBezTo>
                <a:cubicBezTo>
                  <a:pt x="5021767" y="3672040"/>
                  <a:pt x="5002437" y="3674098"/>
                  <a:pt x="4983294" y="3676650"/>
                </a:cubicBezTo>
                <a:lnTo>
                  <a:pt x="4754694" y="3705225"/>
                </a:lnTo>
                <a:lnTo>
                  <a:pt x="4154619" y="3676650"/>
                </a:lnTo>
                <a:cubicBezTo>
                  <a:pt x="4109501" y="3673916"/>
                  <a:pt x="4099846" y="3627963"/>
                  <a:pt x="4068894" y="3600450"/>
                </a:cubicBezTo>
                <a:cubicBezTo>
                  <a:pt x="4033299" y="3568810"/>
                  <a:pt x="3988270" y="3548401"/>
                  <a:pt x="3954594" y="3514725"/>
                </a:cubicBezTo>
                <a:cubicBezTo>
                  <a:pt x="3930310" y="3490441"/>
                  <a:pt x="3914748" y="3458665"/>
                  <a:pt x="3897444" y="3429000"/>
                </a:cubicBezTo>
                <a:cubicBezTo>
                  <a:pt x="3823920" y="3302960"/>
                  <a:pt x="3813322" y="3268019"/>
                  <a:pt x="3754569" y="3133725"/>
                </a:cubicBezTo>
                <a:cubicBezTo>
                  <a:pt x="3751394" y="3105150"/>
                  <a:pt x="3742252" y="3076615"/>
                  <a:pt x="3745044" y="3048000"/>
                </a:cubicBezTo>
                <a:cubicBezTo>
                  <a:pt x="3755029" y="2945653"/>
                  <a:pt x="3764419" y="2842076"/>
                  <a:pt x="3792669" y="2743200"/>
                </a:cubicBezTo>
                <a:cubicBezTo>
                  <a:pt x="3797755" y="2725399"/>
                  <a:pt x="3823518" y="2722454"/>
                  <a:pt x="3840294" y="2714625"/>
                </a:cubicBezTo>
                <a:cubicBezTo>
                  <a:pt x="3871282" y="2700164"/>
                  <a:pt x="3902369" y="2684819"/>
                  <a:pt x="3935544" y="2676525"/>
                </a:cubicBezTo>
                <a:cubicBezTo>
                  <a:pt x="4004419" y="2659306"/>
                  <a:pt x="4075244" y="2651125"/>
                  <a:pt x="4145094" y="2638425"/>
                </a:cubicBezTo>
                <a:cubicBezTo>
                  <a:pt x="4405444" y="2651125"/>
                  <a:pt x="4666287" y="2656087"/>
                  <a:pt x="4926144" y="2676525"/>
                </a:cubicBezTo>
                <a:cubicBezTo>
                  <a:pt x="4950250" y="2678421"/>
                  <a:pt x="4972187" y="2692491"/>
                  <a:pt x="4992819" y="2705100"/>
                </a:cubicBezTo>
                <a:cubicBezTo>
                  <a:pt x="5148349" y="2800146"/>
                  <a:pt x="5089534" y="2801506"/>
                  <a:pt x="5269044" y="2943225"/>
                </a:cubicBezTo>
                <a:cubicBezTo>
                  <a:pt x="5329369" y="2990850"/>
                  <a:pt x="5391563" y="3036199"/>
                  <a:pt x="5450019" y="3086100"/>
                </a:cubicBezTo>
                <a:cubicBezTo>
                  <a:pt x="5521816" y="3147390"/>
                  <a:pt x="5590479" y="3212274"/>
                  <a:pt x="5659569" y="3276600"/>
                </a:cubicBezTo>
                <a:cubicBezTo>
                  <a:pt x="5682573" y="3298018"/>
                  <a:pt x="5701331" y="3324111"/>
                  <a:pt x="5726244" y="3343275"/>
                </a:cubicBezTo>
                <a:cubicBezTo>
                  <a:pt x="5790500" y="3392703"/>
                  <a:pt x="5968058" y="3509854"/>
                  <a:pt x="6050094" y="3552825"/>
                </a:cubicBezTo>
                <a:cubicBezTo>
                  <a:pt x="6067882" y="3562142"/>
                  <a:pt x="6088442" y="3564824"/>
                  <a:pt x="6107244" y="3571875"/>
                </a:cubicBezTo>
                <a:cubicBezTo>
                  <a:pt x="6139263" y="3583882"/>
                  <a:pt x="6170744" y="3597275"/>
                  <a:pt x="6202494" y="3609975"/>
                </a:cubicBezTo>
                <a:cubicBezTo>
                  <a:pt x="6262819" y="3606800"/>
                  <a:pt x="6323527" y="3607943"/>
                  <a:pt x="6383469" y="3600450"/>
                </a:cubicBezTo>
                <a:cubicBezTo>
                  <a:pt x="6400435" y="3598329"/>
                  <a:pt x="6416505" y="3590316"/>
                  <a:pt x="6431094" y="3581400"/>
                </a:cubicBezTo>
                <a:cubicBezTo>
                  <a:pt x="6473930" y="3555223"/>
                  <a:pt x="6517693" y="3529356"/>
                  <a:pt x="6554919" y="3495675"/>
                </a:cubicBezTo>
                <a:cubicBezTo>
                  <a:pt x="6618400" y="3438239"/>
                  <a:pt x="6648409" y="3368727"/>
                  <a:pt x="6688269" y="3295650"/>
                </a:cubicBezTo>
                <a:cubicBezTo>
                  <a:pt x="6697974" y="3247127"/>
                  <a:pt x="6754344" y="2978739"/>
                  <a:pt x="6754944" y="2924175"/>
                </a:cubicBezTo>
                <a:cubicBezTo>
                  <a:pt x="6757457" y="2695501"/>
                  <a:pt x="6776018" y="2463516"/>
                  <a:pt x="6735894" y="2238375"/>
                </a:cubicBezTo>
                <a:cubicBezTo>
                  <a:pt x="6717443" y="2134847"/>
                  <a:pt x="6657853" y="2036509"/>
                  <a:pt x="6583494" y="1962150"/>
                </a:cubicBezTo>
                <a:cubicBezTo>
                  <a:pt x="6529519" y="1908175"/>
                  <a:pt x="6482072" y="1846766"/>
                  <a:pt x="6421569" y="1800225"/>
                </a:cubicBezTo>
                <a:cubicBezTo>
                  <a:pt x="6357261" y="1750757"/>
                  <a:pt x="6283724" y="1714361"/>
                  <a:pt x="6212019" y="1676400"/>
                </a:cubicBezTo>
                <a:cubicBezTo>
                  <a:pt x="6123703" y="1629645"/>
                  <a:pt x="5946471" y="1579951"/>
                  <a:pt x="5869119" y="1562100"/>
                </a:cubicBezTo>
                <a:cubicBezTo>
                  <a:pt x="5781125" y="1541794"/>
                  <a:pt x="5690972" y="1532186"/>
                  <a:pt x="5602419" y="1514475"/>
                </a:cubicBezTo>
                <a:cubicBezTo>
                  <a:pt x="5548047" y="1503601"/>
                  <a:pt x="5494469" y="1489075"/>
                  <a:pt x="5440494" y="1476375"/>
                </a:cubicBezTo>
                <a:lnTo>
                  <a:pt x="4402269" y="1504950"/>
                </a:lnTo>
                <a:cubicBezTo>
                  <a:pt x="4341657" y="1507318"/>
                  <a:pt x="4280217" y="1509597"/>
                  <a:pt x="4221294" y="1524000"/>
                </a:cubicBezTo>
                <a:cubicBezTo>
                  <a:pt x="4136437" y="1544743"/>
                  <a:pt x="4056517" y="1582101"/>
                  <a:pt x="3973644" y="1609725"/>
                </a:cubicBezTo>
                <a:cubicBezTo>
                  <a:pt x="3756154" y="1682222"/>
                  <a:pt x="3973396" y="1582809"/>
                  <a:pt x="3583119" y="1762125"/>
                </a:cubicBezTo>
                <a:lnTo>
                  <a:pt x="3230694" y="1924050"/>
                </a:lnTo>
                <a:cubicBezTo>
                  <a:pt x="3126701" y="1971525"/>
                  <a:pt x="3131274" y="1961738"/>
                  <a:pt x="3021144" y="2038350"/>
                </a:cubicBezTo>
                <a:cubicBezTo>
                  <a:pt x="2930409" y="2101470"/>
                  <a:pt x="2941621" y="2111164"/>
                  <a:pt x="2859219" y="2162175"/>
                </a:cubicBezTo>
                <a:cubicBezTo>
                  <a:pt x="2815689" y="2189122"/>
                  <a:pt x="2768014" y="2209310"/>
                  <a:pt x="2725869" y="2238375"/>
                </a:cubicBezTo>
                <a:cubicBezTo>
                  <a:pt x="2675661" y="2273001"/>
                  <a:pt x="2632130" y="2316545"/>
                  <a:pt x="2582994" y="2352675"/>
                </a:cubicBezTo>
                <a:cubicBezTo>
                  <a:pt x="2524106" y="2395975"/>
                  <a:pt x="2461734" y="2434348"/>
                  <a:pt x="2402019" y="2476500"/>
                </a:cubicBezTo>
                <a:cubicBezTo>
                  <a:pt x="2353770" y="2510558"/>
                  <a:pt x="2312909" y="2556836"/>
                  <a:pt x="2259144" y="2581275"/>
                </a:cubicBezTo>
                <a:cubicBezTo>
                  <a:pt x="2224219" y="2597150"/>
                  <a:pt x="2188683" y="2611743"/>
                  <a:pt x="2154369" y="2628900"/>
                </a:cubicBezTo>
                <a:cubicBezTo>
                  <a:pt x="2049147" y="2681511"/>
                  <a:pt x="2038641" y="2706374"/>
                  <a:pt x="1906719" y="2752725"/>
                </a:cubicBezTo>
                <a:cubicBezTo>
                  <a:pt x="1657503" y="2840287"/>
                  <a:pt x="1793319" y="2771550"/>
                  <a:pt x="1601919" y="2819400"/>
                </a:cubicBezTo>
                <a:cubicBezTo>
                  <a:pt x="1537602" y="2835479"/>
                  <a:pt x="1474919" y="2857500"/>
                  <a:pt x="1411419" y="2876550"/>
                </a:cubicBezTo>
                <a:cubicBezTo>
                  <a:pt x="1141544" y="2860675"/>
                  <a:pt x="869657" y="2865452"/>
                  <a:pt x="601794" y="2828925"/>
                </a:cubicBezTo>
                <a:cubicBezTo>
                  <a:pt x="517088" y="2817374"/>
                  <a:pt x="363669" y="2733675"/>
                  <a:pt x="363669" y="2733675"/>
                </a:cubicBezTo>
                <a:cubicBezTo>
                  <a:pt x="271130" y="2641136"/>
                  <a:pt x="443719" y="2811031"/>
                  <a:pt x="258894" y="2647950"/>
                </a:cubicBezTo>
                <a:cubicBezTo>
                  <a:pt x="228592" y="2621213"/>
                  <a:pt x="201744" y="2590800"/>
                  <a:pt x="173169" y="2562225"/>
                </a:cubicBezTo>
                <a:cubicBezTo>
                  <a:pt x="169994" y="2552700"/>
                  <a:pt x="167506" y="2542918"/>
                  <a:pt x="163644" y="2533650"/>
                </a:cubicBezTo>
                <a:cubicBezTo>
                  <a:pt x="151617" y="2504785"/>
                  <a:pt x="136354" y="2477267"/>
                  <a:pt x="125544" y="2447925"/>
                </a:cubicBezTo>
                <a:cubicBezTo>
                  <a:pt x="100377" y="2379614"/>
                  <a:pt x="84513" y="2298700"/>
                  <a:pt x="68394" y="2228850"/>
                </a:cubicBezTo>
                <a:cubicBezTo>
                  <a:pt x="74396" y="2154822"/>
                  <a:pt x="47118" y="1946598"/>
                  <a:pt x="116019" y="1838325"/>
                </a:cubicBezTo>
                <a:cubicBezTo>
                  <a:pt x="130682" y="1815283"/>
                  <a:pt x="141619" y="1787802"/>
                  <a:pt x="163644" y="1771650"/>
                </a:cubicBezTo>
                <a:cubicBezTo>
                  <a:pt x="191220" y="1751428"/>
                  <a:pt x="226690" y="1745051"/>
                  <a:pt x="258894" y="1733550"/>
                </a:cubicBezTo>
                <a:cubicBezTo>
                  <a:pt x="271222" y="1729147"/>
                  <a:pt x="283983" y="1725471"/>
                  <a:pt x="296994" y="1724025"/>
                </a:cubicBezTo>
                <a:cubicBezTo>
                  <a:pt x="341285" y="1719104"/>
                  <a:pt x="385894" y="1717675"/>
                  <a:pt x="430344" y="1714500"/>
                </a:cubicBezTo>
                <a:cubicBezTo>
                  <a:pt x="995042" y="1733642"/>
                  <a:pt x="838369" y="1637346"/>
                  <a:pt x="1087569" y="1790700"/>
                </a:cubicBezTo>
                <a:cubicBezTo>
                  <a:pt x="1097318" y="1796700"/>
                  <a:pt x="1106619" y="1803400"/>
                  <a:pt x="1116144" y="1809750"/>
                </a:cubicBezTo>
                <a:cubicBezTo>
                  <a:pt x="1180759" y="1938981"/>
                  <a:pt x="1052582" y="1675176"/>
                  <a:pt x="1163769" y="1971675"/>
                </a:cubicBezTo>
                <a:cubicBezTo>
                  <a:pt x="1177738" y="2008925"/>
                  <a:pt x="1205418" y="2039811"/>
                  <a:pt x="1220919" y="2076450"/>
                </a:cubicBezTo>
                <a:cubicBezTo>
                  <a:pt x="1247491" y="2139256"/>
                  <a:pt x="1274942" y="2244875"/>
                  <a:pt x="1297119" y="2314575"/>
                </a:cubicBezTo>
                <a:cubicBezTo>
                  <a:pt x="1309296" y="2352845"/>
                  <a:pt x="1323526" y="2390454"/>
                  <a:pt x="1335219" y="2428875"/>
                </a:cubicBezTo>
                <a:cubicBezTo>
                  <a:pt x="1361983" y="2516814"/>
                  <a:pt x="1366078" y="2560969"/>
                  <a:pt x="1401894" y="2647950"/>
                </a:cubicBezTo>
                <a:cubicBezTo>
                  <a:pt x="1408943" y="2665069"/>
                  <a:pt x="1423049" y="2678614"/>
                  <a:pt x="1430469" y="2695575"/>
                </a:cubicBezTo>
                <a:cubicBezTo>
                  <a:pt x="1445364" y="2729622"/>
                  <a:pt x="1447955" y="2769429"/>
                  <a:pt x="1468569" y="2800350"/>
                </a:cubicBezTo>
                <a:cubicBezTo>
                  <a:pt x="1493476" y="2837710"/>
                  <a:pt x="1526746" y="2870267"/>
                  <a:pt x="1563819" y="2895600"/>
                </a:cubicBezTo>
                <a:cubicBezTo>
                  <a:pt x="1718038" y="3000983"/>
                  <a:pt x="1881962" y="3091421"/>
                  <a:pt x="2040069" y="3190875"/>
                </a:cubicBezTo>
                <a:cubicBezTo>
                  <a:pt x="2078829" y="3215256"/>
                  <a:pt x="2113931" y="3245592"/>
                  <a:pt x="2154369" y="3267075"/>
                </a:cubicBezTo>
                <a:cubicBezTo>
                  <a:pt x="2383974" y="3389053"/>
                  <a:pt x="2504176" y="3463246"/>
                  <a:pt x="2744919" y="3552825"/>
                </a:cubicBezTo>
                <a:cubicBezTo>
                  <a:pt x="2784620" y="3567597"/>
                  <a:pt x="2827712" y="3570879"/>
                  <a:pt x="2868744" y="3581400"/>
                </a:cubicBezTo>
                <a:cubicBezTo>
                  <a:pt x="2951555" y="3602633"/>
                  <a:pt x="3032776" y="3630284"/>
                  <a:pt x="3116394" y="3648075"/>
                </a:cubicBezTo>
                <a:cubicBezTo>
                  <a:pt x="3167403" y="3658928"/>
                  <a:pt x="3401380" y="3687270"/>
                  <a:pt x="3468819" y="3695700"/>
                </a:cubicBezTo>
                <a:cubicBezTo>
                  <a:pt x="3541050" y="3677642"/>
                  <a:pt x="3524793" y="3685476"/>
                  <a:pt x="3621219" y="3619500"/>
                </a:cubicBezTo>
                <a:cubicBezTo>
                  <a:pt x="3645377" y="3602971"/>
                  <a:pt x="3669923" y="3585456"/>
                  <a:pt x="3687894" y="3562350"/>
                </a:cubicBezTo>
                <a:cubicBezTo>
                  <a:pt x="3714974" y="3527533"/>
                  <a:pt x="3733148" y="3486608"/>
                  <a:pt x="3754569" y="3448050"/>
                </a:cubicBezTo>
                <a:cubicBezTo>
                  <a:pt x="3800832" y="3364776"/>
                  <a:pt x="3802579" y="3332594"/>
                  <a:pt x="3840294" y="3219450"/>
                </a:cubicBezTo>
                <a:cubicBezTo>
                  <a:pt x="3862189" y="3022399"/>
                  <a:pt x="3881591" y="2950540"/>
                  <a:pt x="3830769" y="2724150"/>
                </a:cubicBezTo>
                <a:cubicBezTo>
                  <a:pt x="3816188" y="2659199"/>
                  <a:pt x="3748807" y="2565988"/>
                  <a:pt x="3697419" y="2514600"/>
                </a:cubicBezTo>
                <a:cubicBezTo>
                  <a:pt x="3660872" y="2478053"/>
                  <a:pt x="3626124" y="2438495"/>
                  <a:pt x="3583119" y="2409825"/>
                </a:cubicBezTo>
                <a:cubicBezTo>
                  <a:pt x="3539390" y="2380672"/>
                  <a:pt x="3487869" y="2365375"/>
                  <a:pt x="3440244" y="2343150"/>
                </a:cubicBezTo>
                <a:lnTo>
                  <a:pt x="2935419" y="2362200"/>
                </a:lnTo>
                <a:cubicBezTo>
                  <a:pt x="2847564" y="2379095"/>
                  <a:pt x="2776506" y="2444439"/>
                  <a:pt x="2697294" y="2486025"/>
                </a:cubicBezTo>
                <a:cubicBezTo>
                  <a:pt x="2649505" y="2511114"/>
                  <a:pt x="2596566" y="2528507"/>
                  <a:pt x="2554419" y="2562225"/>
                </a:cubicBezTo>
                <a:cubicBezTo>
                  <a:pt x="2473521" y="2626944"/>
                  <a:pt x="2384395" y="2694281"/>
                  <a:pt x="2316294" y="2771775"/>
                </a:cubicBezTo>
                <a:cubicBezTo>
                  <a:pt x="2266830" y="2828062"/>
                  <a:pt x="2223464" y="2889718"/>
                  <a:pt x="2182944" y="2952750"/>
                </a:cubicBezTo>
                <a:cubicBezTo>
                  <a:pt x="2154369" y="2997200"/>
                  <a:pt x="2133561" y="3047739"/>
                  <a:pt x="2097219" y="3086100"/>
                </a:cubicBezTo>
                <a:cubicBezTo>
                  <a:pt x="2074738" y="3109830"/>
                  <a:pt x="2040069" y="3117850"/>
                  <a:pt x="2011494" y="3133725"/>
                </a:cubicBezTo>
                <a:cubicBezTo>
                  <a:pt x="1913324" y="3251529"/>
                  <a:pt x="1882965" y="3284441"/>
                  <a:pt x="1773369" y="3467100"/>
                </a:cubicBezTo>
                <a:cubicBezTo>
                  <a:pt x="1630996" y="3704388"/>
                  <a:pt x="1811480" y="3409933"/>
                  <a:pt x="1640019" y="3667125"/>
                </a:cubicBezTo>
                <a:cubicBezTo>
                  <a:pt x="1625820" y="3688424"/>
                  <a:pt x="1619687" y="3715374"/>
                  <a:pt x="1601919" y="3733800"/>
                </a:cubicBezTo>
                <a:cubicBezTo>
                  <a:pt x="1533280" y="3804982"/>
                  <a:pt x="1471289" y="3889602"/>
                  <a:pt x="1382844" y="3933825"/>
                </a:cubicBezTo>
                <a:cubicBezTo>
                  <a:pt x="1261357" y="3994568"/>
                  <a:pt x="1267686" y="3985497"/>
                  <a:pt x="1154244" y="4067175"/>
                </a:cubicBezTo>
                <a:cubicBezTo>
                  <a:pt x="1111984" y="4097602"/>
                  <a:pt x="1073747" y="4133540"/>
                  <a:pt x="1030419" y="4162425"/>
                </a:cubicBezTo>
                <a:cubicBezTo>
                  <a:pt x="1016193" y="4171909"/>
                  <a:pt x="998087" y="4173829"/>
                  <a:pt x="982794" y="4181475"/>
                </a:cubicBezTo>
                <a:cubicBezTo>
                  <a:pt x="833387" y="4256178"/>
                  <a:pt x="962498" y="4207290"/>
                  <a:pt x="811344" y="4257675"/>
                </a:cubicBezTo>
                <a:cubicBezTo>
                  <a:pt x="712919" y="4248150"/>
                  <a:pt x="612001" y="4253083"/>
                  <a:pt x="516069" y="4229100"/>
                </a:cubicBezTo>
                <a:cubicBezTo>
                  <a:pt x="500363" y="4225173"/>
                  <a:pt x="505534" y="4197633"/>
                  <a:pt x="506544" y="4181475"/>
                </a:cubicBezTo>
                <a:cubicBezTo>
                  <a:pt x="508758" y="4146047"/>
                  <a:pt x="504295" y="4105098"/>
                  <a:pt x="525594" y="4076700"/>
                </a:cubicBezTo>
                <a:cubicBezTo>
                  <a:pt x="539064" y="4058739"/>
                  <a:pt x="570044" y="4070350"/>
                  <a:pt x="592269" y="4067175"/>
                </a:cubicBezTo>
                <a:cubicBezTo>
                  <a:pt x="744669" y="4073525"/>
                  <a:pt x="898686" y="4063189"/>
                  <a:pt x="1049469" y="4086225"/>
                </a:cubicBezTo>
                <a:cubicBezTo>
                  <a:pt x="1129917" y="4098516"/>
                  <a:pt x="1202722" y="4141196"/>
                  <a:pt x="1278069" y="4171950"/>
                </a:cubicBezTo>
                <a:cubicBezTo>
                  <a:pt x="1358357" y="4204721"/>
                  <a:pt x="1438630" y="4237943"/>
                  <a:pt x="1516194" y="4276725"/>
                </a:cubicBezTo>
                <a:cubicBezTo>
                  <a:pt x="1534378" y="4285817"/>
                  <a:pt x="1546386" y="4304365"/>
                  <a:pt x="1563819" y="4314825"/>
                </a:cubicBezTo>
                <a:cubicBezTo>
                  <a:pt x="1661223" y="4373268"/>
                  <a:pt x="1882982" y="4484877"/>
                  <a:pt x="1992444" y="4572000"/>
                </a:cubicBezTo>
                <a:cubicBezTo>
                  <a:pt x="2103457" y="4660358"/>
                  <a:pt x="2212037" y="4751988"/>
                  <a:pt x="2316294" y="4848225"/>
                </a:cubicBezTo>
                <a:cubicBezTo>
                  <a:pt x="2404798" y="4929921"/>
                  <a:pt x="2493726" y="5016829"/>
                  <a:pt x="2592519" y="5086350"/>
                </a:cubicBezTo>
                <a:cubicBezTo>
                  <a:pt x="2625053" y="5109245"/>
                  <a:pt x="2663830" y="5121987"/>
                  <a:pt x="2697294" y="5143500"/>
                </a:cubicBezTo>
                <a:cubicBezTo>
                  <a:pt x="2752869" y="5179226"/>
                  <a:pt x="2800829" y="5226888"/>
                  <a:pt x="2859219" y="5257800"/>
                </a:cubicBezTo>
                <a:cubicBezTo>
                  <a:pt x="2911013" y="5285220"/>
                  <a:pt x="3166288" y="5358493"/>
                  <a:pt x="3211644" y="5372100"/>
                </a:cubicBezTo>
                <a:lnTo>
                  <a:pt x="3773619" y="5362575"/>
                </a:lnTo>
                <a:cubicBezTo>
                  <a:pt x="3877613" y="5351770"/>
                  <a:pt x="4049088" y="5233545"/>
                  <a:pt x="4126044" y="5181600"/>
                </a:cubicBezTo>
                <a:cubicBezTo>
                  <a:pt x="4193957" y="5135758"/>
                  <a:pt x="4258701" y="5085364"/>
                  <a:pt x="4326069" y="5038725"/>
                </a:cubicBezTo>
                <a:cubicBezTo>
                  <a:pt x="4341290" y="5028187"/>
                  <a:pt x="4359588" y="5022140"/>
                  <a:pt x="4373694" y="5010150"/>
                </a:cubicBezTo>
                <a:cubicBezTo>
                  <a:pt x="4423331" y="4967959"/>
                  <a:pt x="4468944" y="4921250"/>
                  <a:pt x="4516569" y="4876800"/>
                </a:cubicBezTo>
                <a:cubicBezTo>
                  <a:pt x="4548319" y="4810125"/>
                  <a:pt x="4577659" y="4742248"/>
                  <a:pt x="4611819" y="4676775"/>
                </a:cubicBezTo>
                <a:cubicBezTo>
                  <a:pt x="4653900" y="4596119"/>
                  <a:pt x="4713226" y="4523831"/>
                  <a:pt x="4745169" y="4438650"/>
                </a:cubicBezTo>
                <a:cubicBezTo>
                  <a:pt x="4771195" y="4369248"/>
                  <a:pt x="4770569" y="4292600"/>
                  <a:pt x="4783269" y="4219575"/>
                </a:cubicBezTo>
                <a:cubicBezTo>
                  <a:pt x="4759881" y="3658269"/>
                  <a:pt x="4885899" y="3677203"/>
                  <a:pt x="4659444" y="3400425"/>
                </a:cubicBezTo>
                <a:cubicBezTo>
                  <a:pt x="4636697" y="3372624"/>
                  <a:pt x="4614432" y="3342047"/>
                  <a:pt x="4583244" y="3324225"/>
                </a:cubicBezTo>
                <a:cubicBezTo>
                  <a:pt x="4564699" y="3313628"/>
                  <a:pt x="4383824" y="3265508"/>
                  <a:pt x="4354644" y="3257550"/>
                </a:cubicBezTo>
                <a:lnTo>
                  <a:pt x="3554544" y="3267075"/>
                </a:lnTo>
                <a:cubicBezTo>
                  <a:pt x="3515305" y="3268710"/>
                  <a:pt x="3479517" y="3295650"/>
                  <a:pt x="3440244" y="3295650"/>
                </a:cubicBezTo>
                <a:cubicBezTo>
                  <a:pt x="3325548" y="3295650"/>
                  <a:pt x="3211644" y="3276600"/>
                  <a:pt x="3097344" y="3267075"/>
                </a:cubicBezTo>
                <a:cubicBezTo>
                  <a:pt x="3069815" y="3256487"/>
                  <a:pt x="2942346" y="3214633"/>
                  <a:pt x="2906844" y="3181350"/>
                </a:cubicBezTo>
                <a:cubicBezTo>
                  <a:pt x="2788305" y="3070220"/>
                  <a:pt x="2671157" y="2804194"/>
                  <a:pt x="2630619" y="2705100"/>
                </a:cubicBezTo>
                <a:cubicBezTo>
                  <a:pt x="2517481" y="2428539"/>
                  <a:pt x="2564751" y="2568360"/>
                  <a:pt x="2487744" y="2286000"/>
                </a:cubicBezTo>
                <a:cubicBezTo>
                  <a:pt x="2494094" y="2159000"/>
                  <a:pt x="2477900" y="2028832"/>
                  <a:pt x="2506794" y="1905000"/>
                </a:cubicBezTo>
                <a:cubicBezTo>
                  <a:pt x="2523621" y="1832884"/>
                  <a:pt x="2580393" y="1776365"/>
                  <a:pt x="2621094" y="1714500"/>
                </a:cubicBezTo>
                <a:cubicBezTo>
                  <a:pt x="2726117" y="1554866"/>
                  <a:pt x="2758981" y="1515765"/>
                  <a:pt x="2906844" y="1390650"/>
                </a:cubicBezTo>
                <a:cubicBezTo>
                  <a:pt x="3109647" y="1219047"/>
                  <a:pt x="3405281" y="1023635"/>
                  <a:pt x="3630744" y="933450"/>
                </a:cubicBezTo>
                <a:cubicBezTo>
                  <a:pt x="3725994" y="895350"/>
                  <a:pt x="3818641" y="849956"/>
                  <a:pt x="3916494" y="819150"/>
                </a:cubicBezTo>
                <a:cubicBezTo>
                  <a:pt x="4623083" y="596705"/>
                  <a:pt x="3914882" y="857854"/>
                  <a:pt x="4221294" y="742950"/>
                </a:cubicBezTo>
                <a:cubicBezTo>
                  <a:pt x="4332419" y="787400"/>
                  <a:pt x="4456265" y="808174"/>
                  <a:pt x="4554669" y="876300"/>
                </a:cubicBezTo>
                <a:cubicBezTo>
                  <a:pt x="4627247" y="926547"/>
                  <a:pt x="4653740" y="1023869"/>
                  <a:pt x="4716594" y="1085850"/>
                </a:cubicBezTo>
                <a:cubicBezTo>
                  <a:pt x="4883121" y="1250064"/>
                  <a:pt x="5053369" y="1412250"/>
                  <a:pt x="5240469" y="1552575"/>
                </a:cubicBezTo>
                <a:cubicBezTo>
                  <a:pt x="5316669" y="1609725"/>
                  <a:pt x="5397243" y="1661467"/>
                  <a:pt x="5469069" y="1724025"/>
                </a:cubicBezTo>
                <a:cubicBezTo>
                  <a:pt x="5496367" y="1747801"/>
                  <a:pt x="5510569" y="1783736"/>
                  <a:pt x="5535744" y="1809750"/>
                </a:cubicBezTo>
                <a:cubicBezTo>
                  <a:pt x="5606018" y="1882367"/>
                  <a:pt x="5671734" y="1961780"/>
                  <a:pt x="5754819" y="2019300"/>
                </a:cubicBezTo>
                <a:cubicBezTo>
                  <a:pt x="5796094" y="2047875"/>
                  <a:pt x="5832502" y="2085250"/>
                  <a:pt x="5878644" y="2105025"/>
                </a:cubicBezTo>
                <a:cubicBezTo>
                  <a:pt x="5900869" y="2114550"/>
                  <a:pt x="5923440" y="2123304"/>
                  <a:pt x="5945319" y="2133600"/>
                </a:cubicBezTo>
                <a:cubicBezTo>
                  <a:pt x="5977438" y="2148715"/>
                  <a:pt x="6008015" y="2167071"/>
                  <a:pt x="6040569" y="2181225"/>
                </a:cubicBezTo>
                <a:cubicBezTo>
                  <a:pt x="6081124" y="2198858"/>
                  <a:pt x="6123573" y="2211841"/>
                  <a:pt x="6164394" y="2228850"/>
                </a:cubicBezTo>
                <a:cubicBezTo>
                  <a:pt x="6199807" y="2243605"/>
                  <a:pt x="6231640" y="2268514"/>
                  <a:pt x="6269169" y="2276475"/>
                </a:cubicBezTo>
                <a:cubicBezTo>
                  <a:pt x="6337780" y="2291029"/>
                  <a:pt x="6408869" y="2289175"/>
                  <a:pt x="6478719" y="2295525"/>
                </a:cubicBezTo>
                <a:cubicBezTo>
                  <a:pt x="6529519" y="2289175"/>
                  <a:pt x="6582950" y="2293816"/>
                  <a:pt x="6631119" y="2276475"/>
                </a:cubicBezTo>
                <a:cubicBezTo>
                  <a:pt x="6665180" y="2264213"/>
                  <a:pt x="6687884" y="2231520"/>
                  <a:pt x="6716844" y="2209800"/>
                </a:cubicBezTo>
                <a:cubicBezTo>
                  <a:pt x="6726002" y="2202931"/>
                  <a:pt x="6735894" y="2197100"/>
                  <a:pt x="6745419" y="2190750"/>
                </a:cubicBezTo>
                <a:cubicBezTo>
                  <a:pt x="6770819" y="2139950"/>
                  <a:pt x="6802209" y="2091727"/>
                  <a:pt x="6821619" y="2038350"/>
                </a:cubicBezTo>
                <a:cubicBezTo>
                  <a:pt x="6849280" y="1962283"/>
                  <a:pt x="6875377" y="1782477"/>
                  <a:pt x="6888294" y="1704975"/>
                </a:cubicBezTo>
                <a:cubicBezTo>
                  <a:pt x="6891469" y="1660525"/>
                  <a:pt x="6899624" y="1616152"/>
                  <a:pt x="6897819" y="1571625"/>
                </a:cubicBezTo>
                <a:cubicBezTo>
                  <a:pt x="6890085" y="1380859"/>
                  <a:pt x="6894105" y="1187926"/>
                  <a:pt x="6859719" y="1000125"/>
                </a:cubicBezTo>
                <a:cubicBezTo>
                  <a:pt x="6851592" y="955738"/>
                  <a:pt x="6803974" y="929077"/>
                  <a:pt x="6773994" y="895350"/>
                </a:cubicBezTo>
                <a:cubicBezTo>
                  <a:pt x="6753112" y="871858"/>
                  <a:pt x="6732464" y="847534"/>
                  <a:pt x="6707319" y="828675"/>
                </a:cubicBezTo>
                <a:cubicBezTo>
                  <a:pt x="6666012" y="797695"/>
                  <a:pt x="6505939" y="727078"/>
                  <a:pt x="6478719" y="714375"/>
                </a:cubicBezTo>
                <a:cubicBezTo>
                  <a:pt x="6291394" y="739775"/>
                  <a:pt x="6101617" y="751108"/>
                  <a:pt x="5916744" y="790575"/>
                </a:cubicBezTo>
                <a:cubicBezTo>
                  <a:pt x="5746408" y="826939"/>
                  <a:pt x="5637576" y="897260"/>
                  <a:pt x="5488119" y="962025"/>
                </a:cubicBezTo>
                <a:cubicBezTo>
                  <a:pt x="5441054" y="982420"/>
                  <a:pt x="5391122" y="996236"/>
                  <a:pt x="5345244" y="1019175"/>
                </a:cubicBezTo>
                <a:cubicBezTo>
                  <a:pt x="5295568" y="1044013"/>
                  <a:pt x="5252045" y="1080062"/>
                  <a:pt x="5202369" y="1104900"/>
                </a:cubicBezTo>
                <a:cubicBezTo>
                  <a:pt x="5162815" y="1124677"/>
                  <a:pt x="5118098" y="1132748"/>
                  <a:pt x="5078544" y="1152525"/>
                </a:cubicBezTo>
                <a:cubicBezTo>
                  <a:pt x="5035196" y="1174199"/>
                  <a:pt x="4998776" y="1208532"/>
                  <a:pt x="4954719" y="1228725"/>
                </a:cubicBezTo>
                <a:cubicBezTo>
                  <a:pt x="4921810" y="1243808"/>
                  <a:pt x="4883360" y="1243377"/>
                  <a:pt x="4849944" y="1257300"/>
                </a:cubicBezTo>
                <a:cubicBezTo>
                  <a:pt x="4634913" y="1346896"/>
                  <a:pt x="4819765" y="1316171"/>
                  <a:pt x="4611819" y="1333500"/>
                </a:cubicBezTo>
                <a:cubicBezTo>
                  <a:pt x="4524386" y="1357345"/>
                  <a:pt x="4440609" y="1400415"/>
                  <a:pt x="4354644" y="1314450"/>
                </a:cubicBezTo>
                <a:cubicBezTo>
                  <a:pt x="4322500" y="1282306"/>
                  <a:pt x="4335594" y="1225550"/>
                  <a:pt x="4326069" y="1181100"/>
                </a:cubicBezTo>
                <a:cubicBezTo>
                  <a:pt x="4315902" y="1064177"/>
                  <a:pt x="4282294" y="779026"/>
                  <a:pt x="4316544" y="676275"/>
                </a:cubicBezTo>
                <a:cubicBezTo>
                  <a:pt x="4334307" y="622986"/>
                  <a:pt x="4397720" y="598531"/>
                  <a:pt x="4440369" y="561975"/>
                </a:cubicBezTo>
                <a:cubicBezTo>
                  <a:pt x="4464475" y="541312"/>
                  <a:pt x="4487289" y="517104"/>
                  <a:pt x="4516569" y="504825"/>
                </a:cubicBezTo>
                <a:cubicBezTo>
                  <a:pt x="4698041" y="428724"/>
                  <a:pt x="4717004" y="439315"/>
                  <a:pt x="4888044" y="428625"/>
                </a:cubicBezTo>
                <a:cubicBezTo>
                  <a:pt x="5100769" y="431800"/>
                  <a:pt x="5314690" y="415405"/>
                  <a:pt x="5526219" y="438150"/>
                </a:cubicBezTo>
                <a:cubicBezTo>
                  <a:pt x="5613074" y="447489"/>
                  <a:pt x="5692192" y="492894"/>
                  <a:pt x="5773869" y="523875"/>
                </a:cubicBezTo>
                <a:cubicBezTo>
                  <a:pt x="6273749" y="713485"/>
                  <a:pt x="5918903" y="569214"/>
                  <a:pt x="6202494" y="723900"/>
                </a:cubicBezTo>
                <a:cubicBezTo>
                  <a:pt x="6229946" y="738874"/>
                  <a:pt x="6260495" y="747536"/>
                  <a:pt x="6288219" y="762000"/>
                </a:cubicBezTo>
                <a:cubicBezTo>
                  <a:pt x="6333608" y="785681"/>
                  <a:pt x="6375134" y="816641"/>
                  <a:pt x="6421569" y="838200"/>
                </a:cubicBezTo>
                <a:cubicBezTo>
                  <a:pt x="6464380" y="858076"/>
                  <a:pt x="6512064" y="866046"/>
                  <a:pt x="6554919" y="885825"/>
                </a:cubicBezTo>
                <a:cubicBezTo>
                  <a:pt x="6594968" y="904309"/>
                  <a:pt x="6630085" y="932150"/>
                  <a:pt x="6669219" y="952500"/>
                </a:cubicBezTo>
                <a:cubicBezTo>
                  <a:pt x="6709551" y="973473"/>
                  <a:pt x="6752384" y="989320"/>
                  <a:pt x="6793044" y="1009650"/>
                </a:cubicBezTo>
                <a:cubicBezTo>
                  <a:pt x="6822282" y="1024269"/>
                  <a:pt x="6848960" y="1043861"/>
                  <a:pt x="6878769" y="1057275"/>
                </a:cubicBezTo>
                <a:cubicBezTo>
                  <a:pt x="6940218" y="1084927"/>
                  <a:pt x="7220957" y="1171350"/>
                  <a:pt x="7221669" y="1171575"/>
                </a:cubicBezTo>
                <a:cubicBezTo>
                  <a:pt x="7262849" y="1184579"/>
                  <a:pt x="7305930" y="1192366"/>
                  <a:pt x="7345494" y="1209675"/>
                </a:cubicBezTo>
                <a:cubicBezTo>
                  <a:pt x="7396294" y="1231900"/>
                  <a:pt x="7445539" y="1258087"/>
                  <a:pt x="7497894" y="1276350"/>
                </a:cubicBezTo>
                <a:cubicBezTo>
                  <a:pt x="7582314" y="1305799"/>
                  <a:pt x="7755069" y="1352550"/>
                  <a:pt x="7755069" y="1352550"/>
                </a:cubicBezTo>
                <a:cubicBezTo>
                  <a:pt x="7812467" y="1390815"/>
                  <a:pt x="7767095" y="1365806"/>
                  <a:pt x="7878894" y="1390650"/>
                </a:cubicBezTo>
                <a:cubicBezTo>
                  <a:pt x="7904452" y="1396330"/>
                  <a:pt x="7929694" y="1403350"/>
                  <a:pt x="7955094" y="1409700"/>
                </a:cubicBezTo>
                <a:cubicBezTo>
                  <a:pt x="7993194" y="1406525"/>
                  <a:pt x="8031744" y="1406819"/>
                  <a:pt x="8069394" y="1400175"/>
                </a:cubicBezTo>
                <a:cubicBezTo>
                  <a:pt x="8086232" y="1397204"/>
                  <a:pt x="8101726" y="1388771"/>
                  <a:pt x="8117019" y="1381125"/>
                </a:cubicBezTo>
                <a:cubicBezTo>
                  <a:pt x="8139914" y="1369677"/>
                  <a:pt x="8162992" y="1358081"/>
                  <a:pt x="8183694" y="1343025"/>
                </a:cubicBezTo>
                <a:cubicBezTo>
                  <a:pt x="8210823" y="1323295"/>
                  <a:pt x="8230637" y="1293135"/>
                  <a:pt x="8250369" y="1266825"/>
                </a:cubicBezTo>
                <a:cubicBezTo>
                  <a:pt x="8256719" y="1247775"/>
                  <a:pt x="8265212" y="1229310"/>
                  <a:pt x="8269419" y="1209675"/>
                </a:cubicBezTo>
                <a:cubicBezTo>
                  <a:pt x="8294706" y="1091671"/>
                  <a:pt x="8269248" y="903340"/>
                  <a:pt x="8259894" y="819150"/>
                </a:cubicBezTo>
                <a:cubicBezTo>
                  <a:pt x="8258630" y="807772"/>
                  <a:pt x="8251586" y="794533"/>
                  <a:pt x="8240844" y="790575"/>
                </a:cubicBezTo>
                <a:cubicBezTo>
                  <a:pt x="8188814" y="771406"/>
                  <a:pt x="8132414" y="767065"/>
                  <a:pt x="8078919" y="752475"/>
                </a:cubicBezTo>
                <a:cubicBezTo>
                  <a:pt x="7992661" y="728950"/>
                  <a:pt x="7906565" y="704549"/>
                  <a:pt x="7821744" y="676275"/>
                </a:cubicBezTo>
                <a:cubicBezTo>
                  <a:pt x="7793169" y="666750"/>
                  <a:pt x="7765339" y="654599"/>
                  <a:pt x="7736019" y="647700"/>
                </a:cubicBezTo>
                <a:cubicBezTo>
                  <a:pt x="7711102" y="641837"/>
                  <a:pt x="7685133" y="641972"/>
                  <a:pt x="7659819" y="638175"/>
                </a:cubicBezTo>
                <a:cubicBezTo>
                  <a:pt x="7466161" y="609126"/>
                  <a:pt x="7623944" y="624353"/>
                  <a:pt x="7402644" y="609600"/>
                </a:cubicBezTo>
                <a:cubicBezTo>
                  <a:pt x="7297869" y="622300"/>
                  <a:pt x="7192425" y="630349"/>
                  <a:pt x="7088319" y="647700"/>
                </a:cubicBezTo>
                <a:cubicBezTo>
                  <a:pt x="7052224" y="653716"/>
                  <a:pt x="7064089" y="676609"/>
                  <a:pt x="7040694" y="695325"/>
                </a:cubicBezTo>
                <a:cubicBezTo>
                  <a:pt x="7032854" y="701597"/>
                  <a:pt x="7021644" y="701675"/>
                  <a:pt x="7012119" y="704850"/>
                </a:cubicBezTo>
                <a:cubicBezTo>
                  <a:pt x="7008944" y="714375"/>
                  <a:pt x="6999163" y="723989"/>
                  <a:pt x="7002594" y="733425"/>
                </a:cubicBezTo>
                <a:cubicBezTo>
                  <a:pt x="7016029" y="770372"/>
                  <a:pt x="7072633" y="844299"/>
                  <a:pt x="7107369" y="866775"/>
                </a:cubicBezTo>
                <a:cubicBezTo>
                  <a:pt x="7186299" y="917847"/>
                  <a:pt x="7477419" y="1080220"/>
                  <a:pt x="7583619" y="1123950"/>
                </a:cubicBezTo>
                <a:cubicBezTo>
                  <a:pt x="7619933" y="1138903"/>
                  <a:pt x="7659819" y="1143000"/>
                  <a:pt x="7697919" y="1152525"/>
                </a:cubicBezTo>
                <a:cubicBezTo>
                  <a:pt x="7713794" y="1162050"/>
                  <a:pt x="7727515" y="1176893"/>
                  <a:pt x="7745544" y="1181100"/>
                </a:cubicBezTo>
                <a:cubicBezTo>
                  <a:pt x="7893735" y="1215678"/>
                  <a:pt x="7970887" y="1218217"/>
                  <a:pt x="8107494" y="1228725"/>
                </a:cubicBezTo>
                <a:cubicBezTo>
                  <a:pt x="8126544" y="1235075"/>
                  <a:pt x="8144953" y="1243837"/>
                  <a:pt x="8164644" y="1247775"/>
                </a:cubicBezTo>
                <a:cubicBezTo>
                  <a:pt x="8294063" y="1273659"/>
                  <a:pt x="8210044" y="1237138"/>
                  <a:pt x="8288469" y="1276350"/>
                </a:cubicBezTo>
                <a:cubicBezTo>
                  <a:pt x="8294819" y="1289050"/>
                  <a:pt x="8306633" y="1300279"/>
                  <a:pt x="8307519" y="1314450"/>
                </a:cubicBezTo>
                <a:cubicBezTo>
                  <a:pt x="8309904" y="1352608"/>
                  <a:pt x="8309398" y="1392258"/>
                  <a:pt x="8297994" y="1428750"/>
                </a:cubicBezTo>
                <a:cubicBezTo>
                  <a:pt x="8292637" y="1445893"/>
                  <a:pt x="8275219" y="1457484"/>
                  <a:pt x="8259894" y="1466850"/>
                </a:cubicBezTo>
                <a:cubicBezTo>
                  <a:pt x="8217489" y="1492764"/>
                  <a:pt x="8173690" y="1517810"/>
                  <a:pt x="8126544" y="1533525"/>
                </a:cubicBezTo>
                <a:cubicBezTo>
                  <a:pt x="8116287" y="1536944"/>
                  <a:pt x="7995039" y="1578739"/>
                  <a:pt x="7974144" y="1581150"/>
                </a:cubicBezTo>
                <a:cubicBezTo>
                  <a:pt x="7914134" y="1588074"/>
                  <a:pt x="7853494" y="1587500"/>
                  <a:pt x="7793169" y="1590675"/>
                </a:cubicBezTo>
                <a:cubicBezTo>
                  <a:pt x="7481142" y="1647407"/>
                  <a:pt x="7897783" y="1579394"/>
                  <a:pt x="7164519" y="1590675"/>
                </a:cubicBezTo>
                <a:cubicBezTo>
                  <a:pt x="6926084" y="1594343"/>
                  <a:pt x="6688269" y="1616075"/>
                  <a:pt x="6450144" y="1628775"/>
                </a:cubicBezTo>
                <a:cubicBezTo>
                  <a:pt x="6434269" y="1641475"/>
                  <a:pt x="6419128" y="1655151"/>
                  <a:pt x="6402519" y="1666875"/>
                </a:cubicBezTo>
                <a:cubicBezTo>
                  <a:pt x="6365110" y="1693282"/>
                  <a:pt x="6322874" y="1713145"/>
                  <a:pt x="6288219" y="1743075"/>
                </a:cubicBezTo>
                <a:cubicBezTo>
                  <a:pt x="6252497" y="1773926"/>
                  <a:pt x="6220968" y="1809852"/>
                  <a:pt x="6192969" y="1847850"/>
                </a:cubicBezTo>
                <a:cubicBezTo>
                  <a:pt x="6167397" y="1882556"/>
                  <a:pt x="6141285" y="1960275"/>
                  <a:pt x="6126294" y="2000250"/>
                </a:cubicBezTo>
                <a:cubicBezTo>
                  <a:pt x="6135819" y="2085975"/>
                  <a:pt x="6130531" y="2174677"/>
                  <a:pt x="6154869" y="2257425"/>
                </a:cubicBezTo>
                <a:cubicBezTo>
                  <a:pt x="6163738" y="2287579"/>
                  <a:pt x="6198182" y="2303074"/>
                  <a:pt x="6221544" y="2324100"/>
                </a:cubicBezTo>
                <a:cubicBezTo>
                  <a:pt x="6261733" y="2360270"/>
                  <a:pt x="6300984" y="2397999"/>
                  <a:pt x="6345369" y="2428875"/>
                </a:cubicBezTo>
                <a:cubicBezTo>
                  <a:pt x="6447318" y="2499796"/>
                  <a:pt x="6555303" y="2561626"/>
                  <a:pt x="6659694" y="2628900"/>
                </a:cubicBezTo>
                <a:cubicBezTo>
                  <a:pt x="6725926" y="2671583"/>
                  <a:pt x="6785525" y="2707106"/>
                  <a:pt x="6840669" y="2762250"/>
                </a:cubicBezTo>
                <a:cubicBezTo>
                  <a:pt x="6848764" y="2770345"/>
                  <a:pt x="6853369" y="2781300"/>
                  <a:pt x="6859719" y="2790825"/>
                </a:cubicBezTo>
                <a:cubicBezTo>
                  <a:pt x="6853369" y="2838450"/>
                  <a:pt x="6857209" y="2888590"/>
                  <a:pt x="6840669" y="2933700"/>
                </a:cubicBezTo>
                <a:cubicBezTo>
                  <a:pt x="6821549" y="2985845"/>
                  <a:pt x="6802042" y="3047139"/>
                  <a:pt x="6754944" y="3076575"/>
                </a:cubicBezTo>
                <a:cubicBezTo>
                  <a:pt x="6729544" y="3092450"/>
                  <a:pt x="6705787" y="3111322"/>
                  <a:pt x="6678744" y="3124200"/>
                </a:cubicBezTo>
                <a:cubicBezTo>
                  <a:pt x="6634419" y="3145307"/>
                  <a:pt x="6480192" y="3199854"/>
                  <a:pt x="6431094" y="3209925"/>
                </a:cubicBezTo>
                <a:cubicBezTo>
                  <a:pt x="6349276" y="3226708"/>
                  <a:pt x="6265994" y="3235325"/>
                  <a:pt x="6183444" y="3248025"/>
                </a:cubicBezTo>
                <a:cubicBezTo>
                  <a:pt x="5932619" y="3235325"/>
                  <a:pt x="5680579" y="3237659"/>
                  <a:pt x="5430969" y="3209925"/>
                </a:cubicBezTo>
                <a:cubicBezTo>
                  <a:pt x="5391430" y="3205532"/>
                  <a:pt x="5359027" y="3175240"/>
                  <a:pt x="5326194" y="3152775"/>
                </a:cubicBezTo>
                <a:cubicBezTo>
                  <a:pt x="5298339" y="3133717"/>
                  <a:pt x="5274668" y="3109129"/>
                  <a:pt x="5249994" y="3086100"/>
                </a:cubicBezTo>
                <a:cubicBezTo>
                  <a:pt x="5227016" y="3064654"/>
                  <a:pt x="5203441" y="3043571"/>
                  <a:pt x="5183319" y="3019425"/>
                </a:cubicBezTo>
                <a:cubicBezTo>
                  <a:pt x="5130998" y="2956640"/>
                  <a:pt x="5071740" y="2865937"/>
                  <a:pt x="5040444" y="2790825"/>
                </a:cubicBezTo>
                <a:cubicBezTo>
                  <a:pt x="4968799" y="2618877"/>
                  <a:pt x="5050645" y="2737751"/>
                  <a:pt x="4983294" y="2647950"/>
                </a:cubicBezTo>
                <a:cubicBezTo>
                  <a:pt x="4980119" y="2495550"/>
                  <a:pt x="4982720" y="2342920"/>
                  <a:pt x="4973769" y="2190750"/>
                </a:cubicBezTo>
                <a:cubicBezTo>
                  <a:pt x="4973097" y="2179322"/>
                  <a:pt x="4958569" y="2172956"/>
                  <a:pt x="4954719" y="2162175"/>
                </a:cubicBezTo>
                <a:cubicBezTo>
                  <a:pt x="4942543" y="2128083"/>
                  <a:pt x="4939265" y="2091139"/>
                  <a:pt x="4926144" y="2057400"/>
                </a:cubicBezTo>
                <a:cubicBezTo>
                  <a:pt x="4903842" y="2000053"/>
                  <a:pt x="4816619" y="1890717"/>
                  <a:pt x="4773744" y="1876425"/>
                </a:cubicBezTo>
                <a:cubicBezTo>
                  <a:pt x="4745169" y="1866900"/>
                  <a:pt x="4714960" y="1861320"/>
                  <a:pt x="4688019" y="1847850"/>
                </a:cubicBezTo>
                <a:cubicBezTo>
                  <a:pt x="4625672" y="1816677"/>
                  <a:pt x="4573172" y="1765118"/>
                  <a:pt x="4507044" y="1743075"/>
                </a:cubicBezTo>
                <a:cubicBezTo>
                  <a:pt x="4455608" y="1725930"/>
                  <a:pt x="4425746" y="1720466"/>
                  <a:pt x="4383219" y="1695450"/>
                </a:cubicBezTo>
                <a:cubicBezTo>
                  <a:pt x="4173170" y="1571892"/>
                  <a:pt x="4323732" y="1674063"/>
                  <a:pt x="4211769" y="1562100"/>
                </a:cubicBezTo>
                <a:cubicBezTo>
                  <a:pt x="4187904" y="1538235"/>
                  <a:pt x="4157534" y="1521050"/>
                  <a:pt x="4135569" y="1495425"/>
                </a:cubicBezTo>
                <a:cubicBezTo>
                  <a:pt x="3934045" y="1260313"/>
                  <a:pt x="4198052" y="1529333"/>
                  <a:pt x="4068894" y="1400175"/>
                </a:cubicBezTo>
                <a:cubicBezTo>
                  <a:pt x="4062544" y="1362075"/>
                  <a:pt x="4052806" y="1324387"/>
                  <a:pt x="4049844" y="1285875"/>
                </a:cubicBezTo>
                <a:cubicBezTo>
                  <a:pt x="4043265" y="1200344"/>
                  <a:pt x="4051510" y="1113751"/>
                  <a:pt x="4040319" y="1028700"/>
                </a:cubicBezTo>
                <a:cubicBezTo>
                  <a:pt x="4035104" y="989065"/>
                  <a:pt x="3980649" y="878345"/>
                  <a:pt x="3964119" y="838200"/>
                </a:cubicBezTo>
                <a:cubicBezTo>
                  <a:pt x="3953790" y="813116"/>
                  <a:pt x="3954726" y="781182"/>
                  <a:pt x="3935544" y="762000"/>
                </a:cubicBezTo>
                <a:cubicBezTo>
                  <a:pt x="3892997" y="719453"/>
                  <a:pt x="3772098" y="711943"/>
                  <a:pt x="3725994" y="704850"/>
                </a:cubicBezTo>
                <a:cubicBezTo>
                  <a:pt x="3678369" y="685800"/>
                  <a:pt x="3631780" y="663920"/>
                  <a:pt x="3583119" y="647700"/>
                </a:cubicBezTo>
                <a:cubicBezTo>
                  <a:pt x="3547669" y="635883"/>
                  <a:pt x="3304608" y="570476"/>
                  <a:pt x="3259269" y="561975"/>
                </a:cubicBezTo>
                <a:cubicBezTo>
                  <a:pt x="3200274" y="550913"/>
                  <a:pt x="2962443" y="528194"/>
                  <a:pt x="2916369" y="523875"/>
                </a:cubicBezTo>
                <a:cubicBezTo>
                  <a:pt x="2728945" y="506304"/>
                  <a:pt x="2255245" y="477895"/>
                  <a:pt x="2230569" y="476250"/>
                </a:cubicBezTo>
                <a:cubicBezTo>
                  <a:pt x="2179769" y="466725"/>
                  <a:pt x="2129253" y="455534"/>
                  <a:pt x="2078169" y="447675"/>
                </a:cubicBezTo>
                <a:cubicBezTo>
                  <a:pt x="2046632" y="442823"/>
                  <a:pt x="2014696" y="441039"/>
                  <a:pt x="1982919" y="438150"/>
                </a:cubicBezTo>
                <a:lnTo>
                  <a:pt x="1763844" y="419100"/>
                </a:lnTo>
                <a:cubicBezTo>
                  <a:pt x="1611444" y="422275"/>
                  <a:pt x="1456569" y="401088"/>
                  <a:pt x="1306644" y="428625"/>
                </a:cubicBezTo>
                <a:cubicBezTo>
                  <a:pt x="1281467" y="433249"/>
                  <a:pt x="1295156" y="479303"/>
                  <a:pt x="1297119" y="504825"/>
                </a:cubicBezTo>
                <a:cubicBezTo>
                  <a:pt x="1304730" y="603774"/>
                  <a:pt x="1296952" y="708533"/>
                  <a:pt x="1335219" y="800100"/>
                </a:cubicBezTo>
                <a:cubicBezTo>
                  <a:pt x="1388188" y="926848"/>
                  <a:pt x="1498691" y="1022048"/>
                  <a:pt x="1563819" y="1143000"/>
                </a:cubicBezTo>
                <a:cubicBezTo>
                  <a:pt x="1586044" y="1184275"/>
                  <a:pt x="1611257" y="1224076"/>
                  <a:pt x="1630494" y="1266825"/>
                </a:cubicBezTo>
                <a:cubicBezTo>
                  <a:pt x="1639979" y="1287903"/>
                  <a:pt x="1643194" y="1311275"/>
                  <a:pt x="1649544" y="1333500"/>
                </a:cubicBezTo>
                <a:cubicBezTo>
                  <a:pt x="1643194" y="1387475"/>
                  <a:pt x="1650004" y="1444700"/>
                  <a:pt x="1630494" y="1495425"/>
                </a:cubicBezTo>
                <a:cubicBezTo>
                  <a:pt x="1625896" y="1507380"/>
                  <a:pt x="1505297" y="1634076"/>
                  <a:pt x="1487619" y="1647825"/>
                </a:cubicBezTo>
                <a:cubicBezTo>
                  <a:pt x="1454942" y="1673240"/>
                  <a:pt x="1418484" y="1693440"/>
                  <a:pt x="1382844" y="1714500"/>
                </a:cubicBezTo>
                <a:cubicBezTo>
                  <a:pt x="1305945" y="1759940"/>
                  <a:pt x="1248275" y="1789004"/>
                  <a:pt x="1163769" y="1819275"/>
                </a:cubicBezTo>
                <a:cubicBezTo>
                  <a:pt x="989840" y="1881578"/>
                  <a:pt x="818562" y="1953232"/>
                  <a:pt x="639894" y="2000250"/>
                </a:cubicBezTo>
                <a:lnTo>
                  <a:pt x="277944" y="2095500"/>
                </a:lnTo>
                <a:lnTo>
                  <a:pt x="173169" y="2124075"/>
                </a:lnTo>
                <a:cubicBezTo>
                  <a:pt x="138244" y="2146300"/>
                  <a:pt x="102080" y="2166689"/>
                  <a:pt x="68394" y="2190750"/>
                </a:cubicBezTo>
                <a:cubicBezTo>
                  <a:pt x="46963" y="2206058"/>
                  <a:pt x="26253" y="2237413"/>
                  <a:pt x="11244" y="2257425"/>
                </a:cubicBezTo>
                <a:cubicBezTo>
                  <a:pt x="-930" y="2366995"/>
                  <a:pt x="-17760" y="2433080"/>
                  <a:pt x="49344" y="2552700"/>
                </a:cubicBezTo>
                <a:cubicBezTo>
                  <a:pt x="123080" y="2684143"/>
                  <a:pt x="367036" y="2844326"/>
                  <a:pt x="477969" y="2914650"/>
                </a:cubicBezTo>
                <a:cubicBezTo>
                  <a:pt x="745173" y="3084038"/>
                  <a:pt x="1016760" y="3246428"/>
                  <a:pt x="1287594" y="3409950"/>
                </a:cubicBezTo>
                <a:cubicBezTo>
                  <a:pt x="1306489" y="3421359"/>
                  <a:pt x="1488020" y="3538387"/>
                  <a:pt x="1563819" y="3552825"/>
                </a:cubicBezTo>
                <a:cubicBezTo>
                  <a:pt x="1604485" y="3560571"/>
                  <a:pt x="1646369" y="3559175"/>
                  <a:pt x="1687644" y="3562350"/>
                </a:cubicBezTo>
                <a:cubicBezTo>
                  <a:pt x="1605420" y="3603462"/>
                  <a:pt x="1655839" y="3582614"/>
                  <a:pt x="1497144" y="3609975"/>
                </a:cubicBezTo>
                <a:cubicBezTo>
                  <a:pt x="1455991" y="3617070"/>
                  <a:pt x="1414594" y="3622675"/>
                  <a:pt x="1373319" y="3629025"/>
                </a:cubicBezTo>
                <a:cubicBezTo>
                  <a:pt x="1359200" y="3699620"/>
                  <a:pt x="1348663" y="3730765"/>
                  <a:pt x="1373319" y="3819525"/>
                </a:cubicBezTo>
                <a:cubicBezTo>
                  <a:pt x="1377568" y="3834821"/>
                  <a:pt x="1398210" y="3839294"/>
                  <a:pt x="1411419" y="3848100"/>
                </a:cubicBezTo>
                <a:cubicBezTo>
                  <a:pt x="1493484" y="3902810"/>
                  <a:pt x="1571661" y="3964334"/>
                  <a:pt x="1659069" y="4010025"/>
                </a:cubicBezTo>
                <a:cubicBezTo>
                  <a:pt x="1929624" y="4151451"/>
                  <a:pt x="2174202" y="4289310"/>
                  <a:pt x="2468694" y="4343400"/>
                </a:cubicBezTo>
                <a:cubicBezTo>
                  <a:pt x="2550425" y="4358412"/>
                  <a:pt x="2633794" y="4362450"/>
                  <a:pt x="2716344" y="4371975"/>
                </a:cubicBezTo>
                <a:cubicBezTo>
                  <a:pt x="2941769" y="4365625"/>
                  <a:pt x="3168325" y="4376359"/>
                  <a:pt x="3392619" y="4352925"/>
                </a:cubicBezTo>
                <a:cubicBezTo>
                  <a:pt x="3595138" y="4331766"/>
                  <a:pt x="3796907" y="4294564"/>
                  <a:pt x="3992694" y="4238625"/>
                </a:cubicBezTo>
                <a:cubicBezTo>
                  <a:pt x="4280168" y="4156489"/>
                  <a:pt x="4381127" y="4140046"/>
                  <a:pt x="4678494" y="3981450"/>
                </a:cubicBezTo>
                <a:cubicBezTo>
                  <a:pt x="4763015" y="3936372"/>
                  <a:pt x="4981848" y="3827205"/>
                  <a:pt x="5088069" y="3752850"/>
                </a:cubicBezTo>
                <a:cubicBezTo>
                  <a:pt x="5143734" y="3713884"/>
                  <a:pt x="5198157" y="3672955"/>
                  <a:pt x="5249994" y="3629025"/>
                </a:cubicBezTo>
                <a:cubicBezTo>
                  <a:pt x="5385572" y="3514128"/>
                  <a:pt x="5505974" y="3380650"/>
                  <a:pt x="5650044" y="3276600"/>
                </a:cubicBezTo>
                <a:cubicBezTo>
                  <a:pt x="5707194" y="3235325"/>
                  <a:pt x="5768867" y="3199681"/>
                  <a:pt x="5821494" y="3152775"/>
                </a:cubicBezTo>
                <a:cubicBezTo>
                  <a:pt x="5986141" y="3006024"/>
                  <a:pt x="6148648" y="2802866"/>
                  <a:pt x="6326319" y="2667000"/>
                </a:cubicBezTo>
                <a:cubicBezTo>
                  <a:pt x="6380294" y="2625725"/>
                  <a:pt x="6429979" y="2578134"/>
                  <a:pt x="6488244" y="2543175"/>
                </a:cubicBezTo>
                <a:cubicBezTo>
                  <a:pt x="6686713" y="2424094"/>
                  <a:pt x="6882198" y="2320562"/>
                  <a:pt x="7107369" y="2266950"/>
                </a:cubicBezTo>
                <a:cubicBezTo>
                  <a:pt x="7153802" y="2255895"/>
                  <a:pt x="7202619" y="2260600"/>
                  <a:pt x="7250244" y="2257425"/>
                </a:cubicBezTo>
                <a:cubicBezTo>
                  <a:pt x="7482019" y="2260600"/>
                  <a:pt x="7713948" y="2257926"/>
                  <a:pt x="7945569" y="2266950"/>
                </a:cubicBezTo>
                <a:cubicBezTo>
                  <a:pt x="7959757" y="2267503"/>
                  <a:pt x="7972115" y="2277747"/>
                  <a:pt x="7983669" y="2286000"/>
                </a:cubicBezTo>
                <a:cubicBezTo>
                  <a:pt x="7994630" y="2293830"/>
                  <a:pt x="8002719" y="2305050"/>
                  <a:pt x="8012244" y="2314575"/>
                </a:cubicBezTo>
                <a:cubicBezTo>
                  <a:pt x="8009069" y="2435225"/>
                  <a:pt x="8015487" y="2556510"/>
                  <a:pt x="8002719" y="2676525"/>
                </a:cubicBezTo>
                <a:cubicBezTo>
                  <a:pt x="7999411" y="2707620"/>
                  <a:pt x="7974848" y="2732700"/>
                  <a:pt x="7964619" y="2762250"/>
                </a:cubicBezTo>
                <a:cubicBezTo>
                  <a:pt x="7946215" y="2815416"/>
                  <a:pt x="7916994" y="2924175"/>
                  <a:pt x="7916994" y="2924175"/>
                </a:cubicBezTo>
                <a:cubicBezTo>
                  <a:pt x="7913819" y="2965450"/>
                  <a:pt x="7909703" y="3006663"/>
                  <a:pt x="7907469" y="3048000"/>
                </a:cubicBezTo>
                <a:cubicBezTo>
                  <a:pt x="7903353" y="3124155"/>
                  <a:pt x="7912901" y="3201815"/>
                  <a:pt x="7897944" y="3276600"/>
                </a:cubicBezTo>
                <a:cubicBezTo>
                  <a:pt x="7890142" y="3315610"/>
                  <a:pt x="7857824" y="3345422"/>
                  <a:pt x="7840794" y="3381375"/>
                </a:cubicBezTo>
                <a:cubicBezTo>
                  <a:pt x="7765833" y="3539626"/>
                  <a:pt x="7873050" y="3374392"/>
                  <a:pt x="7745544" y="3533775"/>
                </a:cubicBezTo>
                <a:cubicBezTo>
                  <a:pt x="7512221" y="3825429"/>
                  <a:pt x="7775903" y="3522466"/>
                  <a:pt x="7593144" y="3705225"/>
                </a:cubicBezTo>
                <a:cubicBezTo>
                  <a:pt x="7569279" y="3729090"/>
                  <a:pt x="7551974" y="3759321"/>
                  <a:pt x="7526469" y="3781425"/>
                </a:cubicBezTo>
                <a:cubicBezTo>
                  <a:pt x="7503834" y="3801042"/>
                  <a:pt x="7474062" y="3810855"/>
                  <a:pt x="7450269" y="3829050"/>
                </a:cubicBezTo>
                <a:cubicBezTo>
                  <a:pt x="7419899" y="3852274"/>
                  <a:pt x="7396049" y="3883590"/>
                  <a:pt x="7364544" y="3905250"/>
                </a:cubicBezTo>
                <a:cubicBezTo>
                  <a:pt x="7344619" y="3918949"/>
                  <a:pt x="7319496" y="3923011"/>
                  <a:pt x="7297869" y="3933825"/>
                </a:cubicBezTo>
                <a:cubicBezTo>
                  <a:pt x="7287630" y="3938945"/>
                  <a:pt x="7279344" y="3947393"/>
                  <a:pt x="7269294" y="3952875"/>
                </a:cubicBezTo>
                <a:cubicBezTo>
                  <a:pt x="7244363" y="3966473"/>
                  <a:pt x="7218878" y="3979075"/>
                  <a:pt x="7193094" y="3990975"/>
                </a:cubicBezTo>
                <a:cubicBezTo>
                  <a:pt x="7129808" y="4020184"/>
                  <a:pt x="7148814" y="4005212"/>
                  <a:pt x="7069269" y="4029075"/>
                </a:cubicBezTo>
                <a:cubicBezTo>
                  <a:pt x="7030802" y="4040615"/>
                  <a:pt x="6993665" y="4056426"/>
                  <a:pt x="6954969" y="4067175"/>
                </a:cubicBezTo>
                <a:cubicBezTo>
                  <a:pt x="6921735" y="4076407"/>
                  <a:pt x="6825521" y="4083930"/>
                  <a:pt x="6802569" y="4086225"/>
                </a:cubicBezTo>
                <a:lnTo>
                  <a:pt x="6107244" y="4076700"/>
                </a:lnTo>
                <a:cubicBezTo>
                  <a:pt x="6033223" y="4072845"/>
                  <a:pt x="5960320" y="4055577"/>
                  <a:pt x="5888169" y="4038600"/>
                </a:cubicBezTo>
                <a:cubicBezTo>
                  <a:pt x="5535358" y="3955586"/>
                  <a:pt x="5939519" y="4026521"/>
                  <a:pt x="5726244" y="3990975"/>
                </a:cubicBezTo>
                <a:cubicBezTo>
                  <a:pt x="5709038" y="3991794"/>
                  <a:pt x="5532369" y="3962700"/>
                  <a:pt x="5488119" y="4029075"/>
                </a:cubicBezTo>
                <a:cubicBezTo>
                  <a:pt x="5476980" y="4045783"/>
                  <a:pt x="5475419" y="4067175"/>
                  <a:pt x="5469069" y="4086225"/>
                </a:cubicBezTo>
                <a:cubicBezTo>
                  <a:pt x="5472244" y="4165600"/>
                  <a:pt x="5458744" y="4247432"/>
                  <a:pt x="5478594" y="4324350"/>
                </a:cubicBezTo>
                <a:cubicBezTo>
                  <a:pt x="5485908" y="4352693"/>
                  <a:pt x="5524571" y="4360802"/>
                  <a:pt x="5545269" y="4381500"/>
                </a:cubicBezTo>
                <a:cubicBezTo>
                  <a:pt x="5553364" y="4389595"/>
                  <a:pt x="5554794" y="4403725"/>
                  <a:pt x="5564319" y="4410075"/>
                </a:cubicBezTo>
                <a:cubicBezTo>
                  <a:pt x="5575211" y="4417337"/>
                  <a:pt x="5590000" y="4415460"/>
                  <a:pt x="5602419" y="4419600"/>
                </a:cubicBezTo>
                <a:cubicBezTo>
                  <a:pt x="5727373" y="4461251"/>
                  <a:pt x="5552010" y="4433204"/>
                  <a:pt x="5821494" y="4448175"/>
                </a:cubicBezTo>
                <a:cubicBezTo>
                  <a:pt x="5948494" y="4445000"/>
                  <a:pt x="6075712" y="4446742"/>
                  <a:pt x="6202494" y="4438650"/>
                </a:cubicBezTo>
                <a:cubicBezTo>
                  <a:pt x="6225561" y="4437178"/>
                  <a:pt x="6246504" y="4424133"/>
                  <a:pt x="6269169" y="4419600"/>
                </a:cubicBezTo>
                <a:cubicBezTo>
                  <a:pt x="6294270" y="4414580"/>
                  <a:pt x="6320184" y="4414654"/>
                  <a:pt x="6345369" y="4410075"/>
                </a:cubicBezTo>
                <a:cubicBezTo>
                  <a:pt x="6390095" y="4401943"/>
                  <a:pt x="6434269" y="4391025"/>
                  <a:pt x="6478719" y="4381500"/>
                </a:cubicBezTo>
                <a:cubicBezTo>
                  <a:pt x="6567619" y="4387850"/>
                  <a:pt x="6656809" y="4390971"/>
                  <a:pt x="6745419" y="4400550"/>
                </a:cubicBezTo>
                <a:cubicBezTo>
                  <a:pt x="6774521" y="4403696"/>
                  <a:pt x="6802860" y="4412058"/>
                  <a:pt x="6831144" y="4419600"/>
                </a:cubicBezTo>
                <a:cubicBezTo>
                  <a:pt x="6898146" y="4437467"/>
                  <a:pt x="6963896" y="4459932"/>
                  <a:pt x="7031169" y="4476750"/>
                </a:cubicBezTo>
                <a:cubicBezTo>
                  <a:pt x="7043869" y="4479925"/>
                  <a:pt x="7056639" y="4482831"/>
                  <a:pt x="7069269" y="4486275"/>
                </a:cubicBezTo>
                <a:cubicBezTo>
                  <a:pt x="7091569" y="4492357"/>
                  <a:pt x="7113804" y="4498683"/>
                  <a:pt x="7135944" y="4505325"/>
                </a:cubicBezTo>
                <a:cubicBezTo>
                  <a:pt x="7145561" y="4508210"/>
                  <a:pt x="7154556" y="4513605"/>
                  <a:pt x="7164519" y="4514850"/>
                </a:cubicBezTo>
                <a:cubicBezTo>
                  <a:pt x="7205596" y="4519985"/>
                  <a:pt x="7247069" y="4521200"/>
                  <a:pt x="7288344" y="4524375"/>
                </a:cubicBezTo>
                <a:cubicBezTo>
                  <a:pt x="7304219" y="4530725"/>
                  <a:pt x="7320345" y="4536481"/>
                  <a:pt x="7335969" y="4543425"/>
                </a:cubicBezTo>
                <a:cubicBezTo>
                  <a:pt x="7393810" y="4569132"/>
                  <a:pt x="7369414" y="4567949"/>
                  <a:pt x="7450269" y="4591050"/>
                </a:cubicBezTo>
                <a:cubicBezTo>
                  <a:pt x="7468839" y="4596356"/>
                  <a:pt x="7488369" y="4597400"/>
                  <a:pt x="7507419" y="4600575"/>
                </a:cubicBezTo>
                <a:cubicBezTo>
                  <a:pt x="7523294" y="4610100"/>
                  <a:pt x="7541953" y="4616059"/>
                  <a:pt x="7555044" y="4629150"/>
                </a:cubicBezTo>
                <a:cubicBezTo>
                  <a:pt x="7565084" y="4639190"/>
                  <a:pt x="7566569" y="4655209"/>
                  <a:pt x="7574094" y="4667250"/>
                </a:cubicBezTo>
                <a:cubicBezTo>
                  <a:pt x="7582508" y="4680712"/>
                  <a:pt x="7593863" y="4692141"/>
                  <a:pt x="7602669" y="4705350"/>
                </a:cubicBezTo>
                <a:cubicBezTo>
                  <a:pt x="7612938" y="4720754"/>
                  <a:pt x="7619806" y="4738418"/>
                  <a:pt x="7631244" y="4752975"/>
                </a:cubicBezTo>
                <a:cubicBezTo>
                  <a:pt x="7671638" y="4804386"/>
                  <a:pt x="7702836" y="4834092"/>
                  <a:pt x="7745544" y="4876800"/>
                </a:cubicBezTo>
                <a:cubicBezTo>
                  <a:pt x="7761419" y="4864100"/>
                  <a:pt x="7779854" y="4854063"/>
                  <a:pt x="7793169" y="4838700"/>
                </a:cubicBezTo>
                <a:cubicBezTo>
                  <a:pt x="7821452" y="4806066"/>
                  <a:pt x="7850056" y="4772551"/>
                  <a:pt x="7869369" y="4733925"/>
                </a:cubicBezTo>
                <a:cubicBezTo>
                  <a:pt x="7875719" y="4721225"/>
                  <a:pt x="7880276" y="4707457"/>
                  <a:pt x="7888419" y="4695825"/>
                </a:cubicBezTo>
                <a:cubicBezTo>
                  <a:pt x="7926742" y="4641079"/>
                  <a:pt x="7928667" y="4644207"/>
                  <a:pt x="7974144" y="4610100"/>
                </a:cubicBezTo>
                <a:cubicBezTo>
                  <a:pt x="7980494" y="4591050"/>
                  <a:pt x="7987910" y="4572323"/>
                  <a:pt x="7993194" y="4552950"/>
                </a:cubicBezTo>
                <a:cubicBezTo>
                  <a:pt x="7997454" y="4537331"/>
                  <a:pt x="7997599" y="4520684"/>
                  <a:pt x="8002719" y="4505325"/>
                </a:cubicBezTo>
                <a:cubicBezTo>
                  <a:pt x="8007209" y="4491855"/>
                  <a:pt x="8016672" y="4480478"/>
                  <a:pt x="8021769" y="4467225"/>
                </a:cubicBezTo>
                <a:cubicBezTo>
                  <a:pt x="8032582" y="4439112"/>
                  <a:pt x="8040819" y="4410075"/>
                  <a:pt x="8050344" y="4381500"/>
                </a:cubicBezTo>
                <a:cubicBezTo>
                  <a:pt x="8056694" y="4340225"/>
                  <a:pt x="8061580" y="4298698"/>
                  <a:pt x="8069394" y="4257675"/>
                </a:cubicBezTo>
                <a:cubicBezTo>
                  <a:pt x="8074293" y="4231956"/>
                  <a:pt x="8085750" y="4207518"/>
                  <a:pt x="8088444" y="4181475"/>
                </a:cubicBezTo>
                <a:cubicBezTo>
                  <a:pt x="8118594" y="3890021"/>
                  <a:pt x="8072870" y="4069297"/>
                  <a:pt x="8117019" y="3914775"/>
                </a:cubicBezTo>
                <a:cubicBezTo>
                  <a:pt x="8120194" y="3867150"/>
                  <a:pt x="8145142" y="3815858"/>
                  <a:pt x="8126544" y="3771900"/>
                </a:cubicBezTo>
                <a:cubicBezTo>
                  <a:pt x="8068601" y="3634944"/>
                  <a:pt x="7979651" y="3667125"/>
                  <a:pt x="7869369" y="3667125"/>
                </a:cubicBezTo>
              </a:path>
            </a:pathLst>
          </a:cu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108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0099"/>
          </a:solidFill>
        </p:spPr>
        <p:txBody>
          <a:bodyPr/>
          <a:lstStyle/>
          <a:p>
            <a:r>
              <a:rPr lang="cs-CZ" sz="3200" dirty="0" smtClean="0"/>
              <a:t>HLEDEJ PÍSMENO 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7504" y="1544339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P    </a:t>
            </a:r>
            <a:r>
              <a:rPr lang="cs-CZ" sz="4400" dirty="0" smtClean="0"/>
              <a:t>A    H      L     </a:t>
            </a:r>
            <a:r>
              <a:rPr lang="cs-CZ" dirty="0" smtClean="0"/>
              <a:t>R      </a:t>
            </a:r>
            <a:r>
              <a:rPr lang="cs-CZ" sz="4400" dirty="0" smtClean="0"/>
              <a:t>H     G      A      </a:t>
            </a:r>
            <a:r>
              <a:rPr lang="cs-CZ" dirty="0" smtClean="0"/>
              <a:t>H       </a:t>
            </a:r>
            <a:r>
              <a:rPr lang="cs-CZ" sz="4400" dirty="0" smtClean="0"/>
              <a:t>L    H     E      H     A</a:t>
            </a:r>
            <a:r>
              <a:rPr lang="cs-CZ" sz="2800" dirty="0" smtClean="0"/>
              <a:t>     S      Z    A          O     K  </a:t>
            </a:r>
            <a:endParaRPr lang="cs-CZ" sz="4400" dirty="0" smtClean="0"/>
          </a:p>
          <a:p>
            <a:pPr marL="0" indent="0">
              <a:buNone/>
            </a:pPr>
            <a:r>
              <a:rPr lang="cs-CZ" dirty="0" smtClean="0"/>
              <a:t>E      T     A</a:t>
            </a:r>
            <a:r>
              <a:rPr lang="cs-CZ" sz="4400" dirty="0" smtClean="0"/>
              <a:t>    E     L    </a:t>
            </a:r>
            <a:r>
              <a:rPr lang="cs-CZ" sz="3600" dirty="0" smtClean="0"/>
              <a:t>S     O    </a:t>
            </a:r>
            <a:r>
              <a:rPr lang="cs-CZ" sz="4400" dirty="0" smtClean="0"/>
              <a:t>A     L   K    A</a:t>
            </a:r>
          </a:p>
          <a:p>
            <a:pPr marL="0" indent="0">
              <a:buNone/>
            </a:pPr>
            <a:r>
              <a:rPr lang="cs-CZ" sz="4400" dirty="0" smtClean="0"/>
              <a:t>W     R    P    G   </a:t>
            </a:r>
            <a:r>
              <a:rPr lang="cs-CZ" sz="3600" dirty="0" smtClean="0"/>
              <a:t>A     K    L    </a:t>
            </a:r>
            <a:r>
              <a:rPr lang="cs-CZ" sz="4400" dirty="0" smtClean="0"/>
              <a:t>E   </a:t>
            </a:r>
            <a:r>
              <a:rPr lang="cs-CZ" sz="3600" dirty="0" smtClean="0"/>
              <a:t>A   E</a:t>
            </a:r>
            <a:r>
              <a:rPr lang="cs-CZ" sz="4400" dirty="0" smtClean="0"/>
              <a:t>   I</a:t>
            </a:r>
          </a:p>
          <a:p>
            <a:pPr marL="0" indent="0">
              <a:buNone/>
            </a:pPr>
            <a:r>
              <a:rPr lang="cs-CZ" sz="4400" dirty="0" smtClean="0"/>
              <a:t>  O    E     A     </a:t>
            </a:r>
            <a:r>
              <a:rPr lang="cs-CZ" sz="3600" dirty="0" smtClean="0"/>
              <a:t>H      R     </a:t>
            </a:r>
            <a:r>
              <a:rPr lang="cs-CZ" sz="4400" dirty="0" smtClean="0"/>
              <a:t>S   </a:t>
            </a:r>
            <a:r>
              <a:rPr lang="cs-CZ" sz="2800" dirty="0" smtClean="0"/>
              <a:t>L   </a:t>
            </a:r>
            <a:r>
              <a:rPr lang="cs-CZ" sz="4400" dirty="0" smtClean="0"/>
              <a:t> A    H  B  </a:t>
            </a:r>
          </a:p>
          <a:p>
            <a:pPr marL="0" indent="0">
              <a:buNone/>
            </a:pPr>
            <a:r>
              <a:rPr lang="cs-CZ" sz="4400" dirty="0" smtClean="0"/>
              <a:t>W    S     T   A     U   K     </a:t>
            </a:r>
            <a:r>
              <a:rPr lang="cs-CZ" sz="3600" dirty="0" smtClean="0"/>
              <a:t>L     R   B   V    </a:t>
            </a:r>
            <a:endParaRPr lang="cs-CZ" sz="3600" dirty="0"/>
          </a:p>
        </p:txBody>
      </p:sp>
      <p:sp>
        <p:nvSpPr>
          <p:cNvPr id="4" name="Srdce 3"/>
          <p:cNvSpPr/>
          <p:nvPr/>
        </p:nvSpPr>
        <p:spPr>
          <a:xfrm>
            <a:off x="3491880" y="2395736"/>
            <a:ext cx="914400" cy="914400"/>
          </a:xfrm>
          <a:prstGeom prst="hear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3707904" y="4098776"/>
            <a:ext cx="914400" cy="914400"/>
          </a:xfrm>
          <a:prstGeom prst="hear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7848872" y="3979912"/>
            <a:ext cx="914400" cy="914400"/>
          </a:xfrm>
          <a:prstGeom prst="hear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827584" y="5414689"/>
            <a:ext cx="914400" cy="914400"/>
          </a:xfrm>
          <a:prstGeom prst="hear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4959449" y="5439419"/>
            <a:ext cx="914400" cy="914400"/>
          </a:xfrm>
          <a:prstGeom prst="hear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1619672" y="1938536"/>
            <a:ext cx="914400" cy="914400"/>
          </a:xfrm>
          <a:prstGeom prst="hear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6347048" y="2409081"/>
            <a:ext cx="914400" cy="914400"/>
          </a:xfrm>
          <a:prstGeom prst="hear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971600" y="3350121"/>
            <a:ext cx="914400" cy="914400"/>
          </a:xfrm>
          <a:prstGeom prst="hear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7092280" y="5517232"/>
            <a:ext cx="914400" cy="914400"/>
          </a:xfrm>
          <a:prstGeom prst="hear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2267744" y="5537001"/>
            <a:ext cx="914400" cy="914400"/>
          </a:xfrm>
          <a:prstGeom prst="hear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7289973" y="1628800"/>
            <a:ext cx="914400" cy="914400"/>
          </a:xfrm>
          <a:prstGeom prst="hear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5313784" y="4015333"/>
            <a:ext cx="914400" cy="914400"/>
          </a:xfrm>
          <a:prstGeom prst="hear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3017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471</Words>
  <Application>Microsoft Office PowerPoint</Application>
  <PresentationFormat>Předvádění na obrazovce (4:3)</PresentationFormat>
  <Paragraphs>50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HLEDEJ PÍSMENO M</vt:lpstr>
      <vt:lpstr>HLEDEJ PÍSMENO O</vt:lpstr>
      <vt:lpstr>HLEDEJ PÍSMENO N</vt:lpstr>
      <vt:lpstr>HLEDEJ PÍSMENO I</vt:lpstr>
      <vt:lpstr>HLEDEJ PÍSMENO K</vt:lpstr>
      <vt:lpstr>HLEDEJ PÍSMENO A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kracalikova</cp:lastModifiedBy>
  <cp:revision>24</cp:revision>
  <dcterms:created xsi:type="dcterms:W3CDTF">2011-06-20T10:40:08Z</dcterms:created>
  <dcterms:modified xsi:type="dcterms:W3CDTF">2012-03-06T13:33:22Z</dcterms:modified>
</cp:coreProperties>
</file>