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VY_32_INOVACE_5/11_GLOBÁLNÍ </a:t>
          </a:r>
          <a:r>
            <a:rPr lang="cs-CZ" sz="2000" baseline="0" dirty="0" smtClean="0"/>
            <a:t>ČTENÍ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r>
            <a:rPr lang="cs-CZ" sz="2000" smtClean="0"/>
            <a:t>, 1045 Kollárova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Vyhledávání svého jména a rodinných členů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r>
            <a:rPr lang="cs-CZ" sz="2000" kern="1200" smtClean="0"/>
            <a:t>, 1045 Kollárova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VY_32_INOVACE_5/11_GLOBÁLNÍ </a:t>
          </a:r>
          <a:r>
            <a:rPr lang="cs-CZ" sz="2000" kern="1200" baseline="0" dirty="0" smtClean="0"/>
            <a:t>ČTENÍ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Vyhledávání svého jména a rodinných členů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59262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Učební materiál je určen pro žáky se středně těžkou mentální </a:t>
            </a:r>
            <a:r>
              <a:rPr lang="cs-CZ" dirty="0" smtClean="0"/>
              <a:t>retardací.</a:t>
            </a:r>
            <a:endParaRPr lang="cs-CZ" dirty="0"/>
          </a:p>
          <a:p>
            <a:r>
              <a:rPr lang="cs-CZ" dirty="0"/>
              <a:t>Zaměřuje se na </a:t>
            </a:r>
            <a:r>
              <a:rPr lang="cs-CZ" dirty="0" smtClean="0"/>
              <a:t>výuku globálního čtení svého jména RENATA a členů rodiny TÁTA, MÁMA, BABI, DĚDA.</a:t>
            </a:r>
            <a:endParaRPr lang="cs-CZ" dirty="0"/>
          </a:p>
          <a:p>
            <a:r>
              <a:rPr lang="cs-CZ" dirty="0"/>
              <a:t>Žáci vyhledávají určená </a:t>
            </a:r>
            <a:r>
              <a:rPr lang="cs-CZ" dirty="0" smtClean="0"/>
              <a:t>slova.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</a:t>
            </a:r>
            <a:r>
              <a:rPr lang="cs-CZ" dirty="0" smtClean="0"/>
              <a:t>tabuli.</a:t>
            </a:r>
          </a:p>
          <a:p>
            <a:r>
              <a:rPr lang="cs-CZ" dirty="0" smtClean="0"/>
              <a:t>Vytvořeno: listopad </a:t>
            </a:r>
            <a:r>
              <a:rPr lang="cs-CZ" dirty="0" smtClean="0"/>
              <a:t>2011</a:t>
            </a:r>
          </a:p>
          <a:p>
            <a:r>
              <a:rPr lang="cs-CZ" smtClean="0"/>
              <a:t>Ověřeno: únor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sz="3200" dirty="0" smtClean="0"/>
              <a:t>HLEDEJ SVÉ JMÉNO </a:t>
            </a:r>
            <a:r>
              <a:rPr lang="cs-CZ" dirty="0" smtClean="0"/>
              <a:t>RENATA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457200" lvl="1" indent="0">
              <a:buNone/>
            </a:pPr>
            <a:r>
              <a:rPr lang="cs-CZ" sz="4000" dirty="0" smtClean="0"/>
              <a:t>RENATE</a:t>
            </a:r>
            <a:r>
              <a:rPr lang="cs-CZ" dirty="0" smtClean="0"/>
              <a:t>     RENATA             REMA          </a:t>
            </a:r>
            <a:r>
              <a:rPr lang="cs-CZ" sz="4000" dirty="0" smtClean="0"/>
              <a:t>TERENA </a:t>
            </a:r>
            <a:r>
              <a:rPr lang="cs-CZ" dirty="0" smtClean="0"/>
              <a:t>    </a:t>
            </a:r>
            <a:r>
              <a:rPr lang="cs-CZ" sz="3600" dirty="0" smtClean="0"/>
              <a:t>RANETE     </a:t>
            </a:r>
            <a:r>
              <a:rPr lang="cs-CZ" sz="4000" dirty="0" smtClean="0"/>
              <a:t>RANET</a:t>
            </a:r>
            <a:r>
              <a:rPr lang="cs-CZ" sz="3600" dirty="0" smtClean="0"/>
              <a:t>      RENATE    RENATA</a:t>
            </a:r>
          </a:p>
          <a:p>
            <a:pPr marL="457200" lvl="1" indent="0">
              <a:buNone/>
            </a:pPr>
            <a:r>
              <a:rPr lang="cs-CZ" sz="4400" dirty="0" smtClean="0"/>
              <a:t>RENATA </a:t>
            </a:r>
            <a:r>
              <a:rPr lang="cs-CZ" sz="3600" dirty="0" smtClean="0"/>
              <a:t>      </a:t>
            </a:r>
            <a:r>
              <a:rPr lang="cs-CZ" sz="3600" dirty="0" smtClean="0">
                <a:latin typeface="Arial Black" pitchFamily="34" charset="0"/>
              </a:rPr>
              <a:t>RENATE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REMATA  </a:t>
            </a:r>
            <a:endParaRPr lang="cs-CZ" sz="3600" dirty="0" smtClean="0"/>
          </a:p>
          <a:p>
            <a:pPr marL="457200" lvl="1" indent="0">
              <a:buNone/>
            </a:pPr>
            <a:r>
              <a:rPr lang="cs-CZ" sz="4400" dirty="0" smtClean="0"/>
              <a:t>RANETA    </a:t>
            </a:r>
            <a:r>
              <a:rPr lang="cs-CZ" sz="3600" dirty="0" smtClean="0">
                <a:latin typeface="Aharoni" pitchFamily="2" charset="-79"/>
                <a:cs typeface="Aharoni" pitchFamily="2" charset="-79"/>
              </a:rPr>
              <a:t>RENATA      RANETA</a:t>
            </a:r>
          </a:p>
          <a:p>
            <a:pPr marL="457200" lvl="1" indent="0">
              <a:buNone/>
            </a:pP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RENATA   </a:t>
            </a:r>
            <a:r>
              <a:rPr lang="cs-CZ" sz="4400" dirty="0" smtClean="0">
                <a:cs typeface="Aharoni" pitchFamily="2" charset="-79"/>
              </a:rPr>
              <a:t>RENATE      RANATE</a:t>
            </a:r>
            <a:endParaRPr lang="cs-CZ" sz="4400" dirty="0">
              <a:latin typeface="Aharoni" pitchFamily="2" charset="-79"/>
              <a:cs typeface="Aharoni" pitchFamily="2" charset="-79"/>
            </a:endParaRP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34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sz="3200" dirty="0" smtClean="0"/>
              <a:t> SPRÁVNÉ ŘEŠENÍ </a:t>
            </a:r>
            <a:r>
              <a:rPr lang="cs-CZ" dirty="0" smtClean="0"/>
              <a:t>RENATA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457200" lvl="1" indent="0">
              <a:buNone/>
            </a:pPr>
            <a:r>
              <a:rPr lang="cs-CZ" sz="4000" dirty="0" smtClean="0"/>
              <a:t>RENATE</a:t>
            </a:r>
            <a:r>
              <a:rPr lang="cs-CZ" dirty="0" smtClean="0"/>
              <a:t>     RENATA             REMA          </a:t>
            </a:r>
            <a:r>
              <a:rPr lang="cs-CZ" sz="4000" dirty="0" smtClean="0"/>
              <a:t>TERENA </a:t>
            </a:r>
            <a:r>
              <a:rPr lang="cs-CZ" dirty="0" smtClean="0"/>
              <a:t>    </a:t>
            </a:r>
            <a:r>
              <a:rPr lang="cs-CZ" sz="3600" dirty="0" smtClean="0"/>
              <a:t>RANETA     </a:t>
            </a:r>
            <a:r>
              <a:rPr lang="cs-CZ" sz="4000" dirty="0" smtClean="0"/>
              <a:t>RANET</a:t>
            </a:r>
            <a:r>
              <a:rPr lang="cs-CZ" sz="3600" dirty="0" smtClean="0"/>
              <a:t>      RENATE    RENATA</a:t>
            </a:r>
          </a:p>
          <a:p>
            <a:pPr marL="457200" lvl="1" indent="0">
              <a:buNone/>
            </a:pPr>
            <a:r>
              <a:rPr lang="cs-CZ" sz="4400" dirty="0" smtClean="0"/>
              <a:t>RENATA </a:t>
            </a:r>
            <a:r>
              <a:rPr lang="cs-CZ" sz="3600" dirty="0" smtClean="0"/>
              <a:t>      </a:t>
            </a:r>
            <a:r>
              <a:rPr lang="cs-CZ" sz="3600" dirty="0" smtClean="0">
                <a:latin typeface="Arial Black" pitchFamily="34" charset="0"/>
              </a:rPr>
              <a:t>RENATE  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REMATA  </a:t>
            </a:r>
            <a:endParaRPr lang="cs-CZ" sz="3600" dirty="0" smtClean="0"/>
          </a:p>
          <a:p>
            <a:pPr marL="457200" lvl="1" indent="0">
              <a:buNone/>
            </a:pPr>
            <a:r>
              <a:rPr lang="cs-CZ" sz="4400" dirty="0" smtClean="0"/>
              <a:t>RANETA    </a:t>
            </a:r>
            <a:r>
              <a:rPr lang="cs-CZ" sz="3600" dirty="0" smtClean="0">
                <a:latin typeface="Aharoni" pitchFamily="2" charset="-79"/>
                <a:cs typeface="Aharoni" pitchFamily="2" charset="-79"/>
              </a:rPr>
              <a:t>RENATA      RANETA</a:t>
            </a:r>
          </a:p>
          <a:p>
            <a:pPr marL="457200" lvl="1" indent="0">
              <a:buNone/>
            </a:pPr>
            <a:r>
              <a:rPr lang="cs-CZ" sz="4400" dirty="0" smtClean="0">
                <a:latin typeface="Aharoni" pitchFamily="2" charset="-79"/>
                <a:cs typeface="Aharoni" pitchFamily="2" charset="-79"/>
              </a:rPr>
              <a:t>RENATA   </a:t>
            </a:r>
            <a:r>
              <a:rPr lang="cs-CZ" sz="4400" dirty="0" smtClean="0">
                <a:cs typeface="Aharoni" pitchFamily="2" charset="-79"/>
              </a:rPr>
              <a:t>RENATE      RENATA</a:t>
            </a:r>
            <a:endParaRPr lang="cs-CZ" sz="4400" dirty="0">
              <a:latin typeface="Aharoni" pitchFamily="2" charset="-79"/>
              <a:cs typeface="Aharoni" pitchFamily="2" charset="-79"/>
            </a:endParaRPr>
          </a:p>
          <a:p>
            <a:pPr marL="457200" lvl="1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15816" y="1628800"/>
            <a:ext cx="1368152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04248" y="2276872"/>
            <a:ext cx="1512168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2927535"/>
            <a:ext cx="2129788" cy="9144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75856" y="3794281"/>
            <a:ext cx="1850504" cy="9144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4581128"/>
            <a:ext cx="2385923" cy="9144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68144" y="4566400"/>
            <a:ext cx="2232248" cy="86409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40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200" dirty="0" smtClean="0"/>
              <a:t>HLEDEJ SLOVO  </a:t>
            </a:r>
            <a:r>
              <a:rPr lang="cs-CZ" dirty="0" smtClean="0"/>
              <a:t>TÁTA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TÁTO      TETA</a:t>
            </a:r>
            <a:r>
              <a:rPr lang="cs-CZ" dirty="0" smtClean="0"/>
              <a:t>     TÁTA      </a:t>
            </a:r>
            <a:r>
              <a:rPr lang="cs-CZ" dirty="0" smtClean="0">
                <a:latin typeface="Arial Black" pitchFamily="34" charset="0"/>
              </a:rPr>
              <a:t>TOTA      TETA     </a:t>
            </a:r>
            <a:r>
              <a:rPr lang="cs-CZ" dirty="0" smtClean="0"/>
              <a:t>TÁTA        TOTE     </a:t>
            </a:r>
            <a:r>
              <a:rPr lang="cs-CZ" dirty="0" smtClean="0">
                <a:latin typeface="Arial Black" pitchFamily="34" charset="0"/>
              </a:rPr>
              <a:t>TÁTA</a:t>
            </a:r>
            <a:r>
              <a:rPr lang="cs-CZ" dirty="0" smtClean="0"/>
              <a:t>        TÁ      </a:t>
            </a:r>
            <a:r>
              <a:rPr lang="cs-CZ" sz="4000" dirty="0" smtClean="0"/>
              <a:t>TATA</a:t>
            </a:r>
            <a:r>
              <a:rPr lang="cs-CZ" dirty="0" smtClean="0"/>
              <a:t>      TKTA</a:t>
            </a:r>
          </a:p>
          <a:p>
            <a:pPr marL="0" indent="0">
              <a:buNone/>
            </a:pPr>
            <a:r>
              <a:rPr lang="cs-CZ" dirty="0" smtClean="0"/>
              <a:t>TOPA    </a:t>
            </a:r>
            <a:r>
              <a:rPr lang="cs-CZ" sz="4000" dirty="0" smtClean="0"/>
              <a:t>TÁTA </a:t>
            </a:r>
            <a:r>
              <a:rPr lang="cs-CZ" dirty="0" smtClean="0"/>
              <a:t>     TETE     </a:t>
            </a:r>
            <a:r>
              <a:rPr lang="cs-CZ" sz="2800" dirty="0" smtClean="0"/>
              <a:t>TUTA </a:t>
            </a:r>
            <a:r>
              <a:rPr lang="cs-CZ" dirty="0" smtClean="0"/>
              <a:t>   TÁTA    </a:t>
            </a:r>
            <a:r>
              <a:rPr lang="cs-CZ" sz="4400" dirty="0" smtClean="0"/>
              <a:t>MÁMA</a:t>
            </a: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TÁTA     ETET     </a:t>
            </a:r>
            <a:r>
              <a:rPr lang="cs-CZ" dirty="0" smtClean="0"/>
              <a:t>TUZA     MOMA      </a:t>
            </a:r>
            <a:r>
              <a:rPr lang="cs-CZ" dirty="0" smtClean="0">
                <a:latin typeface="Arial Black" pitchFamily="34" charset="0"/>
              </a:rPr>
              <a:t>TUTE  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TOTA     TÁTA   </a:t>
            </a:r>
            <a:r>
              <a:rPr lang="cs-CZ" sz="2800" dirty="0" err="1" smtClean="0"/>
              <a:t>TÁTA</a:t>
            </a:r>
            <a:r>
              <a:rPr lang="cs-CZ" sz="2800" dirty="0" smtClean="0"/>
              <a:t>       </a:t>
            </a:r>
            <a:r>
              <a:rPr lang="cs-CZ" sz="4400" dirty="0" smtClean="0"/>
              <a:t>ATAT   </a:t>
            </a:r>
            <a:r>
              <a:rPr lang="cs-CZ" sz="2800" dirty="0" smtClean="0"/>
              <a:t>   TÁ       TA </a:t>
            </a:r>
          </a:p>
          <a:p>
            <a:pPr marL="0" indent="0">
              <a:buNone/>
            </a:pPr>
            <a:r>
              <a:rPr lang="cs-CZ" sz="2800" dirty="0" smtClean="0"/>
              <a:t>TÁTA        </a:t>
            </a:r>
            <a:r>
              <a:rPr lang="cs-CZ" sz="4400" dirty="0" smtClean="0"/>
              <a:t>TATA     TOTE     TÁTA    TOTA</a:t>
            </a:r>
            <a:r>
              <a:rPr lang="cs-CZ" sz="2800" dirty="0" smtClean="0"/>
              <a:t>   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855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200" dirty="0" smtClean="0"/>
              <a:t>SPRÁVNÁ ODPOVĚĎ  </a:t>
            </a:r>
            <a:r>
              <a:rPr lang="cs-CZ" dirty="0" smtClean="0"/>
              <a:t>TÁTA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TÁTO      TETA</a:t>
            </a:r>
            <a:r>
              <a:rPr lang="cs-CZ" dirty="0" smtClean="0"/>
              <a:t>     TÁTA      </a:t>
            </a:r>
            <a:r>
              <a:rPr lang="cs-CZ" dirty="0" smtClean="0">
                <a:latin typeface="Arial Black" pitchFamily="34" charset="0"/>
              </a:rPr>
              <a:t>TOTA      TETA     </a:t>
            </a:r>
            <a:r>
              <a:rPr lang="cs-CZ" dirty="0" smtClean="0"/>
              <a:t>TÁTA        TOTE     </a:t>
            </a:r>
            <a:r>
              <a:rPr lang="cs-CZ" dirty="0" smtClean="0">
                <a:latin typeface="Arial Black" pitchFamily="34" charset="0"/>
              </a:rPr>
              <a:t>TÁTA</a:t>
            </a:r>
            <a:r>
              <a:rPr lang="cs-CZ" dirty="0" smtClean="0"/>
              <a:t>        TÁ      </a:t>
            </a:r>
            <a:r>
              <a:rPr lang="cs-CZ" sz="4000" dirty="0" smtClean="0"/>
              <a:t>TÁTI</a:t>
            </a:r>
            <a:r>
              <a:rPr lang="cs-CZ" dirty="0" smtClean="0"/>
              <a:t>      TKTA</a:t>
            </a:r>
          </a:p>
          <a:p>
            <a:pPr marL="0" indent="0">
              <a:buNone/>
            </a:pPr>
            <a:r>
              <a:rPr lang="cs-CZ" dirty="0" smtClean="0"/>
              <a:t>TOPA    </a:t>
            </a:r>
            <a:r>
              <a:rPr lang="cs-CZ" sz="4000" dirty="0" smtClean="0"/>
              <a:t>TÁTA </a:t>
            </a:r>
            <a:r>
              <a:rPr lang="cs-CZ" dirty="0" smtClean="0"/>
              <a:t>     TETE     </a:t>
            </a:r>
            <a:r>
              <a:rPr lang="cs-CZ" sz="2800" dirty="0" smtClean="0"/>
              <a:t>TUTA </a:t>
            </a:r>
            <a:r>
              <a:rPr lang="cs-CZ" dirty="0" smtClean="0"/>
              <a:t>   TÁTA    </a:t>
            </a:r>
            <a:r>
              <a:rPr lang="cs-CZ" sz="4400" dirty="0" smtClean="0"/>
              <a:t>MÁMA</a:t>
            </a: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TÁTA     ETET     </a:t>
            </a:r>
            <a:r>
              <a:rPr lang="cs-CZ" dirty="0" smtClean="0"/>
              <a:t>TUZA     MOMA      </a:t>
            </a:r>
            <a:r>
              <a:rPr lang="cs-CZ" dirty="0" smtClean="0">
                <a:latin typeface="Arial Black" pitchFamily="34" charset="0"/>
              </a:rPr>
              <a:t>TUTE  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TOTA     TÁTA   </a:t>
            </a:r>
            <a:r>
              <a:rPr lang="cs-CZ" sz="2800" dirty="0" err="1" smtClean="0"/>
              <a:t>TÁTA</a:t>
            </a:r>
            <a:r>
              <a:rPr lang="cs-CZ" sz="2800" dirty="0" smtClean="0"/>
              <a:t>       </a:t>
            </a:r>
            <a:r>
              <a:rPr lang="cs-CZ" sz="4400" dirty="0" smtClean="0"/>
              <a:t>ATAT   </a:t>
            </a:r>
            <a:r>
              <a:rPr lang="cs-CZ" sz="2800" dirty="0" smtClean="0"/>
              <a:t>   TÁ       TA </a:t>
            </a:r>
          </a:p>
          <a:p>
            <a:pPr marL="0" indent="0">
              <a:buNone/>
            </a:pPr>
            <a:r>
              <a:rPr lang="cs-CZ" sz="2800" dirty="0" smtClean="0"/>
              <a:t>TÁTA        </a:t>
            </a:r>
            <a:r>
              <a:rPr lang="cs-CZ" sz="4400" dirty="0" smtClean="0"/>
              <a:t>TATA     TOTE     TÁTA    TOTA</a:t>
            </a:r>
            <a:r>
              <a:rPr lang="cs-CZ" sz="2800" dirty="0" smtClean="0"/>
              <a:t>  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3635896" y="1700808"/>
            <a:ext cx="1008112" cy="57606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626968" y="2996952"/>
            <a:ext cx="914400" cy="79208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67544" y="3717032"/>
            <a:ext cx="1076116" cy="81724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267744" y="4534272"/>
            <a:ext cx="1537320" cy="9144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7544" y="5448672"/>
            <a:ext cx="914400" cy="69492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148064" y="5157192"/>
            <a:ext cx="1562472" cy="9144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91680" y="2874640"/>
            <a:ext cx="1278444" cy="91440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16874" y="2276872"/>
            <a:ext cx="914400" cy="745232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131840" y="2270603"/>
            <a:ext cx="1584176" cy="751501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917964" y="4653136"/>
            <a:ext cx="914400" cy="648072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428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sz="3200" dirty="0" smtClean="0"/>
              <a:t>HLEDEJ SLOVO </a:t>
            </a:r>
            <a:r>
              <a:rPr lang="cs-CZ" dirty="0" smtClean="0"/>
              <a:t>MÁMA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MÁMA     MOMA    </a:t>
            </a:r>
            <a:r>
              <a:rPr lang="cs-CZ" sz="4000" dirty="0" smtClean="0"/>
              <a:t>MAMA </a:t>
            </a:r>
            <a:r>
              <a:rPr lang="cs-CZ" dirty="0" smtClean="0"/>
              <a:t>   MEMA     </a:t>
            </a:r>
            <a:r>
              <a:rPr lang="cs-CZ" dirty="0" smtClean="0">
                <a:latin typeface="Arial Black" pitchFamily="34" charset="0"/>
              </a:rPr>
              <a:t>MÁMA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MAME   </a:t>
            </a:r>
            <a:r>
              <a:rPr lang="cs-CZ" dirty="0" smtClean="0"/>
              <a:t>MÁMO    MÁNE    </a:t>
            </a:r>
            <a:r>
              <a:rPr lang="cs-CZ" sz="4000" dirty="0" smtClean="0"/>
              <a:t>MÁMA</a:t>
            </a:r>
            <a:r>
              <a:rPr lang="cs-CZ" dirty="0" smtClean="0"/>
              <a:t>     </a:t>
            </a:r>
            <a:r>
              <a:rPr lang="cs-CZ" dirty="0" err="1" smtClean="0"/>
              <a:t>MÁMA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MÁMA      </a:t>
            </a:r>
            <a:r>
              <a:rPr lang="cs-CZ" sz="2800" dirty="0" smtClean="0"/>
              <a:t>MÉMA</a:t>
            </a:r>
            <a:r>
              <a:rPr lang="cs-CZ" dirty="0" smtClean="0"/>
              <a:t>     MANO    MANE    </a:t>
            </a:r>
            <a:r>
              <a:rPr lang="cs-CZ" sz="3600" dirty="0" smtClean="0">
                <a:latin typeface="Arial Black" pitchFamily="34" charset="0"/>
              </a:rPr>
              <a:t>MÁM</a:t>
            </a:r>
          </a:p>
          <a:p>
            <a:pPr marL="0" indent="0">
              <a:buNone/>
            </a:pPr>
            <a:r>
              <a:rPr lang="cs-CZ" sz="3600" dirty="0" smtClean="0"/>
              <a:t>RENATE</a:t>
            </a:r>
            <a:r>
              <a:rPr lang="cs-CZ" sz="3600" dirty="0" smtClean="0">
                <a:latin typeface="Arial Black" pitchFamily="34" charset="0"/>
              </a:rPr>
              <a:t>    MÁMA     </a:t>
            </a:r>
            <a:r>
              <a:rPr lang="cs-CZ" sz="2400" dirty="0" err="1" smtClean="0"/>
              <a:t>MÁMA</a:t>
            </a:r>
            <a:r>
              <a:rPr lang="cs-CZ" sz="2400" dirty="0" smtClean="0"/>
              <a:t>         </a:t>
            </a:r>
            <a:r>
              <a:rPr lang="cs-CZ" sz="3600" dirty="0" smtClean="0"/>
              <a:t>MÁME</a:t>
            </a:r>
          </a:p>
          <a:p>
            <a:pPr marL="0" indent="0">
              <a:buNone/>
            </a:pPr>
            <a:r>
              <a:rPr lang="cs-CZ" dirty="0" smtClean="0"/>
              <a:t>MOMA     MÁMA   </a:t>
            </a:r>
            <a:r>
              <a:rPr lang="cs-CZ" sz="4000" dirty="0" smtClean="0"/>
              <a:t>MEME</a:t>
            </a:r>
            <a:r>
              <a:rPr lang="cs-CZ" dirty="0" smtClean="0"/>
              <a:t>    </a:t>
            </a:r>
            <a:r>
              <a:rPr lang="cs-CZ" dirty="0" smtClean="0">
                <a:latin typeface="Arial Black" pitchFamily="34" charset="0"/>
              </a:rPr>
              <a:t>MÁMA  </a:t>
            </a:r>
            <a:r>
              <a:rPr lang="cs-CZ" sz="4000" dirty="0" smtClean="0"/>
              <a:t>MAMA</a:t>
            </a:r>
          </a:p>
          <a:p>
            <a:pPr marL="0" indent="0">
              <a:buNone/>
            </a:pPr>
            <a:r>
              <a:rPr lang="cs-CZ" dirty="0" smtClean="0"/>
              <a:t>MÁMA</a:t>
            </a:r>
            <a:r>
              <a:rPr lang="cs-CZ" sz="4000" dirty="0" smtClean="0"/>
              <a:t>    MEMA    </a:t>
            </a:r>
            <a:r>
              <a:rPr lang="cs-CZ" sz="2800" dirty="0" smtClean="0"/>
              <a:t>MAMA </a:t>
            </a:r>
            <a:r>
              <a:rPr lang="cs-CZ" sz="4000" dirty="0" smtClean="0"/>
              <a:t>      MÁMO    </a:t>
            </a: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52331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sz="3200" dirty="0" smtClean="0"/>
              <a:t> SPRÁVNÁ ODPOVĚĎ  </a:t>
            </a:r>
            <a:r>
              <a:rPr lang="cs-CZ" dirty="0" smtClean="0"/>
              <a:t>MÁMA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MÁMA     MOMA    </a:t>
            </a:r>
            <a:r>
              <a:rPr lang="cs-CZ" sz="4000" dirty="0" smtClean="0"/>
              <a:t>MAMA </a:t>
            </a:r>
            <a:r>
              <a:rPr lang="cs-CZ" dirty="0" smtClean="0"/>
              <a:t>   MEMA     </a:t>
            </a:r>
            <a:r>
              <a:rPr lang="cs-CZ" dirty="0" smtClean="0">
                <a:latin typeface="Arial Black" pitchFamily="34" charset="0"/>
              </a:rPr>
              <a:t>MÁMA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MAME   </a:t>
            </a:r>
            <a:r>
              <a:rPr lang="cs-CZ" dirty="0" smtClean="0"/>
              <a:t>MÁMO    MÁNE    </a:t>
            </a:r>
            <a:r>
              <a:rPr lang="cs-CZ" sz="4000" dirty="0" smtClean="0"/>
              <a:t>MÁMA</a:t>
            </a:r>
            <a:r>
              <a:rPr lang="cs-CZ" dirty="0" smtClean="0"/>
              <a:t>     </a:t>
            </a:r>
            <a:r>
              <a:rPr lang="cs-CZ" dirty="0" err="1" smtClean="0"/>
              <a:t>MÁMA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MÁMA      </a:t>
            </a:r>
            <a:r>
              <a:rPr lang="cs-CZ" sz="2800" dirty="0" smtClean="0"/>
              <a:t>MÉMA</a:t>
            </a:r>
            <a:r>
              <a:rPr lang="cs-CZ" dirty="0" smtClean="0"/>
              <a:t>     MANO    MANE    </a:t>
            </a:r>
            <a:r>
              <a:rPr lang="cs-CZ" sz="3600" dirty="0" smtClean="0">
                <a:latin typeface="Arial Black" pitchFamily="34" charset="0"/>
              </a:rPr>
              <a:t>MÁM</a:t>
            </a:r>
          </a:p>
          <a:p>
            <a:pPr marL="0" indent="0">
              <a:buNone/>
            </a:pPr>
            <a:r>
              <a:rPr lang="cs-CZ" sz="3600" dirty="0" smtClean="0"/>
              <a:t>RENATE</a:t>
            </a:r>
            <a:r>
              <a:rPr lang="cs-CZ" sz="3600" dirty="0" smtClean="0">
                <a:latin typeface="Arial Black" pitchFamily="34" charset="0"/>
              </a:rPr>
              <a:t>    MÁMA     </a:t>
            </a:r>
            <a:r>
              <a:rPr lang="cs-CZ" sz="2400" dirty="0" err="1" smtClean="0"/>
              <a:t>MÁMA</a:t>
            </a:r>
            <a:r>
              <a:rPr lang="cs-CZ" sz="2400" dirty="0" smtClean="0"/>
              <a:t>         </a:t>
            </a:r>
            <a:r>
              <a:rPr lang="cs-CZ" sz="3600" dirty="0" smtClean="0"/>
              <a:t>MÁME</a:t>
            </a:r>
          </a:p>
          <a:p>
            <a:pPr marL="0" indent="0">
              <a:buNone/>
            </a:pPr>
            <a:r>
              <a:rPr lang="cs-CZ" dirty="0" smtClean="0"/>
              <a:t>MOMA     MÁMA   </a:t>
            </a:r>
            <a:r>
              <a:rPr lang="cs-CZ" sz="4000" dirty="0" smtClean="0"/>
              <a:t>MEME</a:t>
            </a:r>
            <a:r>
              <a:rPr lang="cs-CZ" dirty="0" smtClean="0"/>
              <a:t>    </a:t>
            </a:r>
            <a:r>
              <a:rPr lang="cs-CZ" dirty="0" smtClean="0">
                <a:latin typeface="Arial Black" pitchFamily="34" charset="0"/>
              </a:rPr>
              <a:t>MÁMA  </a:t>
            </a:r>
            <a:r>
              <a:rPr lang="cs-CZ" sz="4000" dirty="0" smtClean="0"/>
              <a:t>MAMA</a:t>
            </a:r>
          </a:p>
          <a:p>
            <a:pPr marL="0" indent="0">
              <a:buNone/>
            </a:pPr>
            <a:r>
              <a:rPr lang="cs-CZ" dirty="0" smtClean="0"/>
              <a:t>MÁMA</a:t>
            </a:r>
            <a:r>
              <a:rPr lang="cs-CZ" sz="4000" dirty="0" smtClean="0"/>
              <a:t>    MEMA    </a:t>
            </a:r>
            <a:r>
              <a:rPr lang="cs-CZ" sz="2800" dirty="0" smtClean="0"/>
              <a:t>MAMA </a:t>
            </a:r>
            <a:r>
              <a:rPr lang="cs-CZ" sz="4000" dirty="0" smtClean="0"/>
              <a:t>      MÁMO    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1628800"/>
            <a:ext cx="1372189" cy="6480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164288" y="1628800"/>
            <a:ext cx="1512168" cy="72008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220072" y="2253053"/>
            <a:ext cx="1656184" cy="91440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135366" y="2420888"/>
            <a:ext cx="1541090" cy="576064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827584" y="3068960"/>
            <a:ext cx="1512168" cy="72008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483768" y="3645024"/>
            <a:ext cx="1872208" cy="6480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860032" y="3861048"/>
            <a:ext cx="1296144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051720" y="4509120"/>
            <a:ext cx="1512168" cy="576064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281200" y="4509120"/>
            <a:ext cx="1739071" cy="6480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67544" y="5157192"/>
            <a:ext cx="1372189" cy="62636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621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/>
          <a:lstStyle/>
          <a:p>
            <a:r>
              <a:rPr lang="cs-CZ" sz="3200" dirty="0" smtClean="0"/>
              <a:t>HLEDEJ SLOVO </a:t>
            </a:r>
            <a:r>
              <a:rPr lang="cs-CZ" dirty="0" smtClean="0"/>
              <a:t>BABI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BABE    </a:t>
            </a:r>
            <a:r>
              <a:rPr lang="cs-CZ" sz="4400" dirty="0" smtClean="0"/>
              <a:t>BABI</a:t>
            </a:r>
            <a:r>
              <a:rPr lang="cs-CZ" dirty="0" smtClean="0"/>
              <a:t>    BABA     </a:t>
            </a:r>
            <a:r>
              <a:rPr lang="cs-CZ" sz="2800" dirty="0" smtClean="0">
                <a:latin typeface="Arial Black" pitchFamily="34" charset="0"/>
              </a:rPr>
              <a:t>BEBI    </a:t>
            </a:r>
            <a:r>
              <a:rPr lang="cs-CZ" dirty="0" smtClean="0"/>
              <a:t> BOBO    BAB</a:t>
            </a:r>
          </a:p>
          <a:p>
            <a:pPr marL="0" indent="0">
              <a:buNone/>
            </a:pPr>
            <a:r>
              <a:rPr lang="cs-CZ" dirty="0" smtClean="0"/>
              <a:t>BABI     </a:t>
            </a:r>
            <a:r>
              <a:rPr lang="cs-CZ" sz="4000" dirty="0" smtClean="0"/>
              <a:t>BABO</a:t>
            </a:r>
            <a:r>
              <a:rPr lang="cs-CZ" dirty="0" smtClean="0"/>
              <a:t>     BEBI      BABE    </a:t>
            </a:r>
            <a:r>
              <a:rPr lang="cs-CZ" sz="2800" dirty="0" smtClean="0"/>
              <a:t>BABI  </a:t>
            </a:r>
            <a:r>
              <a:rPr lang="cs-CZ" dirty="0" smtClean="0"/>
              <a:t>   BABE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BEBI  </a:t>
            </a:r>
            <a:r>
              <a:rPr lang="cs-CZ" dirty="0" smtClean="0"/>
              <a:t>     BOPO     BADI     </a:t>
            </a:r>
            <a:r>
              <a:rPr lang="cs-CZ" sz="4000" dirty="0" smtClean="0"/>
              <a:t>BASE    </a:t>
            </a:r>
            <a:r>
              <a:rPr lang="cs-CZ" dirty="0" smtClean="0"/>
              <a:t> 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PABI    </a:t>
            </a:r>
            <a:r>
              <a:rPr lang="cs-CZ" dirty="0" smtClean="0"/>
              <a:t>  </a:t>
            </a:r>
            <a:r>
              <a:rPr lang="cs-CZ" sz="4000" dirty="0" smtClean="0"/>
              <a:t>PATA      BABI     </a:t>
            </a:r>
            <a:r>
              <a:rPr lang="cs-CZ" sz="3600" dirty="0" smtClean="0"/>
              <a:t>BABE      BOBI      TÁTI    </a:t>
            </a:r>
            <a:endParaRPr lang="cs-CZ" sz="4000" dirty="0" smtClean="0"/>
          </a:p>
          <a:p>
            <a:pPr marL="0" indent="0">
              <a:buNone/>
            </a:pPr>
            <a:r>
              <a:rPr lang="cs-CZ" dirty="0" smtClean="0"/>
              <a:t>      BABI      BOBI     PABI       </a:t>
            </a:r>
            <a:r>
              <a:rPr lang="cs-CZ" sz="4000" dirty="0" smtClean="0"/>
              <a:t>DABI</a:t>
            </a:r>
            <a:r>
              <a:rPr lang="cs-CZ" dirty="0" smtClean="0"/>
              <a:t>     MÁMI     </a:t>
            </a:r>
            <a:r>
              <a:rPr lang="cs-CZ" sz="4400" dirty="0" smtClean="0"/>
              <a:t>BADI   </a:t>
            </a:r>
            <a:r>
              <a:rPr lang="cs-CZ" dirty="0" smtClean="0"/>
              <a:t> </a:t>
            </a:r>
            <a:r>
              <a:rPr lang="cs-CZ" dirty="0" smtClean="0">
                <a:latin typeface="Arial Black" pitchFamily="34" charset="0"/>
              </a:rPr>
              <a:t>MAMI    BABI    </a:t>
            </a:r>
            <a:r>
              <a:rPr lang="cs-CZ" dirty="0" smtClean="0"/>
              <a:t>VABI    BABÁ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3199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/>
          <a:lstStyle/>
          <a:p>
            <a:r>
              <a:rPr lang="cs-CZ" sz="3200" dirty="0" smtClean="0"/>
              <a:t>SPRÁVNÁ OPOVĚĎ </a:t>
            </a:r>
            <a:r>
              <a:rPr lang="cs-CZ" dirty="0" smtClean="0"/>
              <a:t>BABI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BABE    </a:t>
            </a:r>
            <a:r>
              <a:rPr lang="cs-CZ" sz="4400" dirty="0" smtClean="0"/>
              <a:t>BABI</a:t>
            </a:r>
            <a:r>
              <a:rPr lang="cs-CZ" dirty="0" smtClean="0"/>
              <a:t>    BABA     </a:t>
            </a:r>
            <a:r>
              <a:rPr lang="cs-CZ" sz="2800" dirty="0" smtClean="0">
                <a:latin typeface="Arial Black" pitchFamily="34" charset="0"/>
              </a:rPr>
              <a:t>BEBI    </a:t>
            </a:r>
            <a:r>
              <a:rPr lang="cs-CZ" dirty="0" smtClean="0"/>
              <a:t> BOBO    BAB</a:t>
            </a:r>
          </a:p>
          <a:p>
            <a:pPr marL="0" indent="0">
              <a:buNone/>
            </a:pPr>
            <a:r>
              <a:rPr lang="cs-CZ" dirty="0" smtClean="0"/>
              <a:t>BABI     </a:t>
            </a:r>
            <a:r>
              <a:rPr lang="cs-CZ" sz="4000" dirty="0" smtClean="0"/>
              <a:t>BABO</a:t>
            </a:r>
            <a:r>
              <a:rPr lang="cs-CZ" dirty="0" smtClean="0"/>
              <a:t>     BEBI      BABE    </a:t>
            </a:r>
            <a:r>
              <a:rPr lang="cs-CZ" sz="2800" dirty="0" smtClean="0"/>
              <a:t>BABI  </a:t>
            </a:r>
            <a:r>
              <a:rPr lang="cs-CZ" dirty="0" smtClean="0"/>
              <a:t>   BABE</a:t>
            </a:r>
          </a:p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BEBI  </a:t>
            </a:r>
            <a:r>
              <a:rPr lang="cs-CZ" dirty="0" smtClean="0"/>
              <a:t>     BOPO     BADI     </a:t>
            </a:r>
            <a:r>
              <a:rPr lang="cs-CZ" sz="4000" dirty="0" smtClean="0"/>
              <a:t>BASE    </a:t>
            </a:r>
            <a:r>
              <a:rPr lang="cs-CZ" dirty="0" smtClean="0"/>
              <a:t> 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>PABI    </a:t>
            </a:r>
            <a:r>
              <a:rPr lang="cs-CZ" dirty="0" smtClean="0"/>
              <a:t>  </a:t>
            </a:r>
            <a:r>
              <a:rPr lang="cs-CZ" sz="4000" dirty="0" smtClean="0"/>
              <a:t>PATA      BABI     </a:t>
            </a:r>
            <a:r>
              <a:rPr lang="cs-CZ" sz="3600" dirty="0" smtClean="0"/>
              <a:t>BABE      BOBI      TÁTI    </a:t>
            </a:r>
            <a:endParaRPr lang="cs-CZ" sz="4000" dirty="0" smtClean="0"/>
          </a:p>
          <a:p>
            <a:pPr marL="0" indent="0">
              <a:buNone/>
            </a:pPr>
            <a:r>
              <a:rPr lang="cs-CZ" dirty="0" smtClean="0"/>
              <a:t>      BABI      BOBI     PABI       </a:t>
            </a:r>
            <a:r>
              <a:rPr lang="cs-CZ" sz="4000" dirty="0" smtClean="0"/>
              <a:t>DABI</a:t>
            </a:r>
            <a:r>
              <a:rPr lang="cs-CZ" dirty="0" smtClean="0"/>
              <a:t>     MÁMI     </a:t>
            </a:r>
            <a:r>
              <a:rPr lang="cs-CZ" sz="4400" dirty="0" smtClean="0"/>
              <a:t>BADI   </a:t>
            </a:r>
            <a:r>
              <a:rPr lang="cs-CZ" dirty="0" smtClean="0"/>
              <a:t> </a:t>
            </a:r>
            <a:r>
              <a:rPr lang="cs-CZ" dirty="0" smtClean="0">
                <a:latin typeface="Arial Black" pitchFamily="34" charset="0"/>
              </a:rPr>
              <a:t>MAMI    BABI    </a:t>
            </a:r>
            <a:r>
              <a:rPr lang="cs-CZ" dirty="0" smtClean="0"/>
              <a:t>VABI    BABÁ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10544" y="1772816"/>
            <a:ext cx="1177280" cy="504056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3346" y="2492896"/>
            <a:ext cx="1238334" cy="504056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94174" y="2514027"/>
            <a:ext cx="914400" cy="482925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70584" y="3789040"/>
            <a:ext cx="1105272" cy="576064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72513" y="4581128"/>
            <a:ext cx="914400" cy="504056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70251" y="5274211"/>
            <a:ext cx="1205805" cy="576064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312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sz="3200" dirty="0" smtClean="0"/>
              <a:t>HLEDEJ SLOVO </a:t>
            </a:r>
            <a:r>
              <a:rPr lang="cs-CZ" dirty="0" smtClean="0"/>
              <a:t>DĚDA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DĚDE    </a:t>
            </a:r>
            <a:r>
              <a:rPr lang="cs-CZ" sz="4400" dirty="0" smtClean="0"/>
              <a:t>DĚDA   </a:t>
            </a:r>
            <a:r>
              <a:rPr lang="cs-CZ" sz="3600" dirty="0" smtClean="0"/>
              <a:t>DADE    </a:t>
            </a:r>
            <a:r>
              <a:rPr lang="cs-CZ" sz="2800" dirty="0" smtClean="0"/>
              <a:t>DĚDE </a:t>
            </a:r>
            <a:r>
              <a:rPr lang="cs-CZ" sz="3600" dirty="0" smtClean="0"/>
              <a:t>  DODĚ   DĚD</a:t>
            </a:r>
          </a:p>
          <a:p>
            <a:pPr marL="0" indent="0">
              <a:buNone/>
            </a:pPr>
            <a:r>
              <a:rPr lang="cs-CZ" dirty="0" smtClean="0"/>
              <a:t>        DĚDA</a:t>
            </a:r>
            <a:r>
              <a:rPr lang="cs-CZ" sz="3600" dirty="0" smtClean="0"/>
              <a:t>     DĚDO    DEDA    </a:t>
            </a:r>
            <a:r>
              <a:rPr lang="cs-CZ" sz="2800" dirty="0" smtClean="0"/>
              <a:t>DĚDA</a:t>
            </a:r>
            <a:r>
              <a:rPr lang="cs-CZ" sz="3600" dirty="0" smtClean="0"/>
              <a:t>     DEDA</a:t>
            </a:r>
          </a:p>
          <a:p>
            <a:pPr marL="0" indent="0">
              <a:buNone/>
            </a:pPr>
            <a:r>
              <a:rPr lang="cs-CZ" sz="3600" dirty="0" smtClean="0"/>
              <a:t> DEDA      </a:t>
            </a:r>
            <a:r>
              <a:rPr lang="cs-CZ" sz="3600" dirty="0" smtClean="0">
                <a:latin typeface="Arial Black" pitchFamily="34" charset="0"/>
              </a:rPr>
              <a:t>DĚDA </a:t>
            </a:r>
            <a:r>
              <a:rPr lang="cs-CZ" sz="3600" dirty="0" smtClean="0"/>
              <a:t>     </a:t>
            </a:r>
            <a:r>
              <a:rPr lang="cs-CZ" sz="4400" dirty="0" smtClean="0"/>
              <a:t>DEDA  </a:t>
            </a:r>
            <a:r>
              <a:rPr lang="cs-CZ" sz="3600" dirty="0" smtClean="0"/>
              <a:t>        DĚDO   </a:t>
            </a:r>
          </a:p>
          <a:p>
            <a:pPr marL="0" indent="0">
              <a:buNone/>
            </a:pPr>
            <a:r>
              <a:rPr lang="cs-CZ" sz="3600" dirty="0" smtClean="0"/>
              <a:t>     DADĚ    DEDO     DĚDI      </a:t>
            </a:r>
            <a:r>
              <a:rPr lang="cs-CZ" sz="4000" dirty="0" smtClean="0"/>
              <a:t>DĚBO</a:t>
            </a:r>
            <a:r>
              <a:rPr lang="cs-CZ" sz="3600" dirty="0" smtClean="0"/>
              <a:t>    </a:t>
            </a:r>
            <a:r>
              <a:rPr lang="cs-CZ" sz="4000" dirty="0" smtClean="0"/>
              <a:t>BĚDA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DĚDA       DĚDI      </a:t>
            </a:r>
            <a:r>
              <a:rPr lang="cs-CZ" dirty="0" smtClean="0"/>
              <a:t>BĚBA</a:t>
            </a:r>
            <a:r>
              <a:rPr lang="cs-CZ" sz="3600" dirty="0" smtClean="0"/>
              <a:t>    DFDA      DŽDA 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BĚDA        DĚDA      </a:t>
            </a:r>
            <a:r>
              <a:rPr lang="cs-CZ" sz="2400" dirty="0" err="1" smtClean="0"/>
              <a:t>DĚDA</a:t>
            </a:r>
            <a:r>
              <a:rPr lang="cs-CZ" sz="2400" dirty="0" smtClean="0"/>
              <a:t> </a:t>
            </a:r>
            <a:r>
              <a:rPr lang="cs-CZ" sz="3600" dirty="0" smtClean="0"/>
              <a:t>          BADĚ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70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sz="3200" dirty="0" smtClean="0"/>
              <a:t>SPRÁVNÁ OPOVĚĎ </a:t>
            </a:r>
            <a:r>
              <a:rPr lang="cs-CZ" dirty="0" smtClean="0"/>
              <a:t>DĚDA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DĚDE    </a:t>
            </a:r>
            <a:r>
              <a:rPr lang="cs-CZ" sz="4400" dirty="0" smtClean="0"/>
              <a:t>DĚDA   </a:t>
            </a:r>
            <a:r>
              <a:rPr lang="cs-CZ" sz="3600" dirty="0" smtClean="0"/>
              <a:t>DADE    </a:t>
            </a:r>
            <a:r>
              <a:rPr lang="cs-CZ" sz="2800" dirty="0" smtClean="0"/>
              <a:t>DĚDE </a:t>
            </a:r>
            <a:r>
              <a:rPr lang="cs-CZ" sz="3600" dirty="0" smtClean="0"/>
              <a:t>  DODĚ   DĚD</a:t>
            </a:r>
          </a:p>
          <a:p>
            <a:pPr marL="0" indent="0">
              <a:buNone/>
            </a:pPr>
            <a:r>
              <a:rPr lang="cs-CZ" dirty="0" smtClean="0"/>
              <a:t>        DĚDA</a:t>
            </a:r>
            <a:r>
              <a:rPr lang="cs-CZ" sz="3600" dirty="0" smtClean="0"/>
              <a:t>     DĚDO    DEDA    </a:t>
            </a:r>
            <a:r>
              <a:rPr lang="cs-CZ" sz="2800" dirty="0" smtClean="0"/>
              <a:t>DĚDA</a:t>
            </a:r>
            <a:r>
              <a:rPr lang="cs-CZ" sz="3600" dirty="0" smtClean="0"/>
              <a:t>     DE  DA</a:t>
            </a:r>
          </a:p>
          <a:p>
            <a:pPr marL="0" indent="0">
              <a:buNone/>
            </a:pPr>
            <a:r>
              <a:rPr lang="cs-CZ" sz="3600" dirty="0" smtClean="0"/>
              <a:t> DEDA      </a:t>
            </a:r>
            <a:r>
              <a:rPr lang="cs-CZ" sz="3600" dirty="0" smtClean="0">
                <a:latin typeface="Arial Black" pitchFamily="34" charset="0"/>
              </a:rPr>
              <a:t>DĚDA </a:t>
            </a:r>
            <a:r>
              <a:rPr lang="cs-CZ" sz="3600" dirty="0" smtClean="0"/>
              <a:t>     </a:t>
            </a:r>
            <a:r>
              <a:rPr lang="cs-CZ" sz="4400" dirty="0" smtClean="0"/>
              <a:t>DEDA  </a:t>
            </a:r>
            <a:r>
              <a:rPr lang="cs-CZ" sz="3600" dirty="0" smtClean="0"/>
              <a:t>        DĚDO   </a:t>
            </a:r>
          </a:p>
          <a:p>
            <a:pPr marL="0" indent="0">
              <a:buNone/>
            </a:pPr>
            <a:r>
              <a:rPr lang="cs-CZ" sz="3600" dirty="0" smtClean="0"/>
              <a:t>     DADĚ    DEDO     DĚ  DA    </a:t>
            </a:r>
            <a:r>
              <a:rPr lang="cs-CZ" sz="4000" dirty="0" smtClean="0"/>
              <a:t>DĚBO</a:t>
            </a:r>
            <a:r>
              <a:rPr lang="cs-CZ" sz="3600" dirty="0" smtClean="0"/>
              <a:t>    </a:t>
            </a:r>
            <a:r>
              <a:rPr lang="cs-CZ" sz="4000" dirty="0" smtClean="0"/>
              <a:t>BĚDA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DĚDA       DĚDI      </a:t>
            </a:r>
            <a:r>
              <a:rPr lang="cs-CZ" dirty="0" smtClean="0"/>
              <a:t>BĚBA</a:t>
            </a:r>
            <a:r>
              <a:rPr lang="cs-CZ" sz="3600" dirty="0" smtClean="0"/>
              <a:t>    DFDA      DŽDA 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BĚDA        DĚDA      </a:t>
            </a:r>
            <a:r>
              <a:rPr lang="cs-CZ" sz="2400" dirty="0" err="1" smtClean="0"/>
              <a:t>DĚDA</a:t>
            </a:r>
            <a:r>
              <a:rPr lang="cs-CZ" sz="2400" dirty="0" smtClean="0"/>
              <a:t> </a:t>
            </a:r>
            <a:r>
              <a:rPr lang="cs-CZ" sz="3600" dirty="0" smtClean="0"/>
              <a:t>          BADĚ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691680" y="1628800"/>
            <a:ext cx="172819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043608" y="2420888"/>
            <a:ext cx="1443608" cy="7703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580112" y="2420888"/>
            <a:ext cx="1017716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267744" y="3027516"/>
            <a:ext cx="1728192" cy="91440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198498" y="2996952"/>
            <a:ext cx="1653421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86408" y="4483968"/>
            <a:ext cx="1249288" cy="7452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402832" y="5301208"/>
            <a:ext cx="1393304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771800" y="5301208"/>
            <a:ext cx="1440160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890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418</Words>
  <Application>Microsoft Office PowerPoint</Application>
  <PresentationFormat>Předvádění na obrazovce (4:3)</PresentationFormat>
  <Paragraphs>73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HLEDEJ SVÉ JMÉNO RENATA</vt:lpstr>
      <vt:lpstr> SPRÁVNÉ ŘEŠENÍ RENATA</vt:lpstr>
      <vt:lpstr>HLEDEJ SLOVO  TÁTA</vt:lpstr>
      <vt:lpstr>SPRÁVNÁ ODPOVĚĎ  TÁTA</vt:lpstr>
      <vt:lpstr>HLEDEJ SLOVO MÁMA</vt:lpstr>
      <vt:lpstr> SPRÁVNÁ ODPOVĚĎ  MÁMA</vt:lpstr>
      <vt:lpstr>HLEDEJ SLOVO BABI</vt:lpstr>
      <vt:lpstr>SPRÁVNÁ OPOVĚĎ BABI</vt:lpstr>
      <vt:lpstr>HLEDEJ SLOVO DĚDA </vt:lpstr>
      <vt:lpstr>SPRÁVNÁ OPOVĚĎ DĚDA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27</cp:revision>
  <dcterms:created xsi:type="dcterms:W3CDTF">2011-06-20T10:40:08Z</dcterms:created>
  <dcterms:modified xsi:type="dcterms:W3CDTF">2012-03-06T13:34:24Z</dcterms:modified>
</cp:coreProperties>
</file>