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7" r:id="rId3"/>
    <p:sldId id="259" r:id="rId4"/>
    <p:sldId id="261" r:id="rId5"/>
    <p:sldId id="263" r:id="rId6"/>
    <p:sldId id="260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5683" autoAdjust="0"/>
  </p:normalViewPr>
  <p:slideViewPr>
    <p:cSldViewPr>
      <p:cViewPr>
        <p:scale>
          <a:sx n="90" d="100"/>
          <a:sy n="90" d="100"/>
        </p:scale>
        <p:origin x="-582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VY_32_INOVACE_5/12_OBLIČEJ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r>
            <a:rPr lang="cs-CZ" sz="2000" smtClean="0"/>
            <a:t>, 1045 Kollárova 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Části </a:t>
          </a:r>
          <a:r>
            <a:rPr lang="cs-CZ" sz="2000" smtClean="0"/>
            <a:t>lidského obličeje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r>
            <a:rPr lang="cs-CZ" sz="2000" kern="1200" smtClean="0"/>
            <a:t>, 1045 Kollárova 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VY_32_INOVACE_5/12_OBLIČEJ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Části </a:t>
          </a:r>
          <a:r>
            <a:rPr lang="cs-CZ" sz="2000" kern="1200" smtClean="0"/>
            <a:t>lidského obličeje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691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8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8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8.w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7.jpeg"/><Relationship Id="rId4" Type="http://schemas.openxmlformats.org/officeDocument/2006/relationships/image" Target="../media/image3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24.jpeg"/><Relationship Id="rId4" Type="http://schemas.openxmlformats.org/officeDocument/2006/relationships/image" Target="../media/image4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24.jpeg"/><Relationship Id="rId4" Type="http://schemas.openxmlformats.org/officeDocument/2006/relationships/image" Target="../media/image4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7" Type="http://schemas.openxmlformats.org/officeDocument/2006/relationships/image" Target="../media/image52.wmf"/><Relationship Id="rId2" Type="http://schemas.openxmlformats.org/officeDocument/2006/relationships/image" Target="../media/image4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5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7" Type="http://schemas.openxmlformats.org/officeDocument/2006/relationships/image" Target="../media/image55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918976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Učební materiál je určen pro žáky s těžkou a středně těžkou mentální retardací.</a:t>
            </a:r>
          </a:p>
          <a:p>
            <a:r>
              <a:rPr lang="cs-CZ" dirty="0" smtClean="0"/>
              <a:t>Je zaměřen na výuku předmětu  Rozumové výchovy, kdy žáci poznávají a určují jednotlivé části obličeje. Využití prvků strukturovaného učení.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Vytvořeno: říjen 2011</a:t>
            </a:r>
          </a:p>
          <a:p>
            <a:r>
              <a:rPr lang="cs-CZ" smtClean="0"/>
              <a:t>Ověřeno: únor 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Radek\AppData\Local\Microsoft\Windows\Temporary Internet Files\Content.IE5\MBCZJ7BG\MP90042233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7"/>
            <a:ext cx="2359228" cy="33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R68F3PPQ\MP9004230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3024000" cy="309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adek\AppData\Local\Microsoft\Windows\Temporary Internet Files\Content.IE5\IZ72DF1I\MP9004002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987" y="1844824"/>
            <a:ext cx="2863120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adek\AppData\Local\Microsoft\Windows\Temporary Internet Files\Content.IE5\MBCZJ7BG\MC9004406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547" y="4221088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OBLIČEJ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974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sz="3600" dirty="0" smtClean="0"/>
              <a:t>NAJDI</a:t>
            </a:r>
            <a:r>
              <a:rPr lang="cs-CZ" dirty="0" smtClean="0"/>
              <a:t>  OBLIČEJ</a:t>
            </a:r>
            <a:endParaRPr lang="cs-CZ" dirty="0"/>
          </a:p>
        </p:txBody>
      </p:sp>
      <p:pic>
        <p:nvPicPr>
          <p:cNvPr id="4098" name="Picture 2" descr="C:\Users\Radek\AppData\Local\Microsoft\Windows\Temporary Internet Files\Content.IE5\R68F3PPQ\MP90042656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2664296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851920" y="1844824"/>
            <a:ext cx="72008" cy="4392488"/>
          </a:xfrm>
          <a:prstGeom prst="line">
            <a:avLst/>
          </a:prstGeom>
          <a:ln w="762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Radek\AppData\Local\Microsoft\Windows\Temporary Internet Files\Content.IE5\L37PAWXQ\MP90042650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97"/>
          <a:stretch/>
        </p:blipFill>
        <p:spPr bwMode="auto">
          <a:xfrm>
            <a:off x="4139961" y="1628825"/>
            <a:ext cx="1982219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IZ72DF1I\MP900422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66188"/>
            <a:ext cx="198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L37PAWXQ\MP900387559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76" r="12361"/>
          <a:stretch/>
        </p:blipFill>
        <p:spPr bwMode="auto">
          <a:xfrm>
            <a:off x="4476750" y="4041068"/>
            <a:ext cx="1643186" cy="151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IZ72DF1I\MP9004067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577" y="2132856"/>
            <a:ext cx="2232000" cy="1487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26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sz="3600" dirty="0" smtClean="0"/>
              <a:t>SPRÁVNÁ ODPOVĚĎ</a:t>
            </a:r>
            <a:r>
              <a:rPr lang="cs-CZ" dirty="0" smtClean="0"/>
              <a:t>  OBLIČEJ</a:t>
            </a:r>
            <a:endParaRPr lang="cs-CZ" dirty="0"/>
          </a:p>
        </p:txBody>
      </p:sp>
      <p:pic>
        <p:nvPicPr>
          <p:cNvPr id="4098" name="Picture 2" descr="C:\Users\Radek\AppData\Local\Microsoft\Windows\Temporary Internet Files\Content.IE5\R68F3PPQ\MP90042656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2664296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851920" y="1844824"/>
            <a:ext cx="72008" cy="4392488"/>
          </a:xfrm>
          <a:prstGeom prst="line">
            <a:avLst/>
          </a:prstGeom>
          <a:ln w="762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Radek\AppData\Local\Microsoft\Windows\Temporary Internet Files\Content.IE5\L37PAWXQ\MP90042650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97"/>
          <a:stretch/>
        </p:blipFill>
        <p:spPr bwMode="auto">
          <a:xfrm>
            <a:off x="4139961" y="1628825"/>
            <a:ext cx="1982219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IZ72DF1I\MP900422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66188"/>
            <a:ext cx="198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L37PAWXQ\MP900387559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76" r="12361"/>
          <a:stretch/>
        </p:blipFill>
        <p:spPr bwMode="auto">
          <a:xfrm>
            <a:off x="4476750" y="4041068"/>
            <a:ext cx="1643186" cy="151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IZ72DF1I\MP9004067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577" y="2132856"/>
            <a:ext cx="2232000" cy="1487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923929" y="1628825"/>
            <a:ext cx="2516648" cy="212400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588224" y="4725143"/>
            <a:ext cx="2304256" cy="172819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49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200" dirty="0" smtClean="0"/>
              <a:t>  </a:t>
            </a:r>
            <a:r>
              <a:rPr lang="cs-CZ" dirty="0" smtClean="0"/>
              <a:t> OKO   -  OČI </a:t>
            </a:r>
            <a:endParaRPr lang="cs-CZ" dirty="0"/>
          </a:p>
        </p:txBody>
      </p:sp>
      <p:pic>
        <p:nvPicPr>
          <p:cNvPr id="3079" name="Picture 7" descr="C:\Users\Radek\AppData\Local\Microsoft\Windows\Temporary Internet Files\Content.IE5\IZ72DF1I\MP90040670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3096000" cy="198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adek\AppData\Local\Microsoft\Windows\Temporary Internet Files\Content.IE5\MBCZJ7BG\MP90026281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44824"/>
            <a:ext cx="365760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Radek\AppData\Local\Microsoft\Windows\Temporary Internet Files\Content.IE5\L37PAWXQ\MP900432825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03" r="34085" b="45737"/>
          <a:stretch/>
        </p:blipFill>
        <p:spPr bwMode="auto">
          <a:xfrm>
            <a:off x="204367" y="4602670"/>
            <a:ext cx="4219078" cy="132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Radek\AppData\Local\Microsoft\Windows\Temporary Internet Files\Content.IE5\MBCZJ7BG\MC9002171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693" y="4529324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Radek\AppData\Local\Microsoft\Windows\Temporary Internet Files\Content.IE5\IZ72DF1I\MP900438753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70" t="18530" r="34827" b="64717"/>
          <a:stretch/>
        </p:blipFill>
        <p:spPr bwMode="auto">
          <a:xfrm>
            <a:off x="6804248" y="4529324"/>
            <a:ext cx="1677992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671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600" dirty="0" smtClean="0"/>
              <a:t>NAJDI</a:t>
            </a:r>
            <a:r>
              <a:rPr lang="cs-CZ" dirty="0" smtClean="0"/>
              <a:t> OKO- OČI </a:t>
            </a:r>
            <a:endParaRPr lang="cs-CZ" dirty="0"/>
          </a:p>
        </p:txBody>
      </p:sp>
      <p:pic>
        <p:nvPicPr>
          <p:cNvPr id="4" name="Picture 7" descr="C:\Users\Radek\AppData\Local\Microsoft\Windows\Temporary Internet Files\Content.IE5\IZ72DF1I\MP90040670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12" y="1700808"/>
            <a:ext cx="2880000" cy="172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adek\AppData\Local\Microsoft\Windows\Temporary Internet Files\Content.IE5\MBCZJ7BG\MP90017882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19" t="26942" r="-1975" b="-61377"/>
          <a:stretch/>
        </p:blipFill>
        <p:spPr bwMode="auto">
          <a:xfrm>
            <a:off x="107504" y="4450439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427984" y="1700808"/>
            <a:ext cx="0" cy="4896544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Radek\AppData\Local\Microsoft\Windows\Temporary Internet Files\Content.IE5\R68F3PPQ\MP90040931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39" r="20281"/>
          <a:stretch/>
        </p:blipFill>
        <p:spPr bwMode="auto">
          <a:xfrm>
            <a:off x="4860032" y="1902925"/>
            <a:ext cx="1894334" cy="118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ek\AppData\Local\Microsoft\Windows\Temporary Internet Files\Content.IE5\L37PAWXQ\MP90043060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50" t="28152" r="7592" b="51887"/>
          <a:stretch/>
        </p:blipFill>
        <p:spPr bwMode="auto">
          <a:xfrm>
            <a:off x="5940152" y="5464412"/>
            <a:ext cx="2411857" cy="82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R68F3PPQ\MP90040914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6" t="12541" r="17250" b="28304"/>
          <a:stretch/>
        </p:blipFill>
        <p:spPr bwMode="auto">
          <a:xfrm>
            <a:off x="4605389" y="3356992"/>
            <a:ext cx="2342875" cy="183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adek\AppData\Local\Microsoft\Windows\Temporary Internet Files\Content.IE5\L37PAWXQ\MP9004096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02925"/>
            <a:ext cx="1836000" cy="122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Radek\AppData\Local\Microsoft\Windows\Temporary Internet Files\Content.IE5\L37PAWXQ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173233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034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sz="3600" dirty="0" smtClean="0"/>
              <a:t>SPRÁVNÁ ODPOVĚĎ</a:t>
            </a:r>
            <a:r>
              <a:rPr lang="cs-CZ" dirty="0" smtClean="0"/>
              <a:t> OKO- OČI </a:t>
            </a:r>
            <a:endParaRPr lang="cs-CZ" dirty="0"/>
          </a:p>
        </p:txBody>
      </p:sp>
      <p:pic>
        <p:nvPicPr>
          <p:cNvPr id="4" name="Picture 7" descr="C:\Users\Radek\AppData\Local\Microsoft\Windows\Temporary Internet Files\Content.IE5\IZ72DF1I\MP90040670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12" y="1700808"/>
            <a:ext cx="2880000" cy="172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adek\AppData\Local\Microsoft\Windows\Temporary Internet Files\Content.IE5\MBCZJ7BG\MP900178827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19" t="26942" r="-1975" b="-61377"/>
          <a:stretch/>
        </p:blipFill>
        <p:spPr bwMode="auto">
          <a:xfrm>
            <a:off x="107504" y="4450439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427984" y="1700808"/>
            <a:ext cx="0" cy="4896544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Radek\AppData\Local\Microsoft\Windows\Temporary Internet Files\Content.IE5\R68F3PPQ\MP90040931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239" r="20281"/>
          <a:stretch/>
        </p:blipFill>
        <p:spPr bwMode="auto">
          <a:xfrm>
            <a:off x="4829659" y="1922775"/>
            <a:ext cx="1894334" cy="11852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ek\AppData\Local\Microsoft\Windows\Temporary Internet Files\Content.IE5\L37PAWXQ\MP90043060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50" t="28152" r="7592" b="51887"/>
          <a:stretch/>
        </p:blipFill>
        <p:spPr bwMode="auto">
          <a:xfrm>
            <a:off x="5940152" y="5464412"/>
            <a:ext cx="2411857" cy="826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R68F3PPQ\MP90040914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6" t="12541" r="17250" b="28304"/>
          <a:stretch/>
        </p:blipFill>
        <p:spPr bwMode="auto">
          <a:xfrm>
            <a:off x="4605389" y="3356992"/>
            <a:ext cx="2342875" cy="183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adek\AppData\Local\Microsoft\Windows\Temporary Internet Files\Content.IE5\L37PAWXQ\MP9004096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02925"/>
            <a:ext cx="1836000" cy="122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Radek\AppData\Local\Microsoft\Windows\Temporary Internet Files\Content.IE5\L37PAWXQ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173233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605389" y="1995907"/>
            <a:ext cx="1791963" cy="122495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652120" y="5464413"/>
            <a:ext cx="2952328" cy="98892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80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NOS</a:t>
            </a:r>
            <a:endParaRPr lang="cs-CZ" dirty="0"/>
          </a:p>
        </p:txBody>
      </p:sp>
      <p:pic>
        <p:nvPicPr>
          <p:cNvPr id="1028" name="Picture 4" descr="C:\Documents and Settings\kracalikova\Local Settings\Temporary Internet Files\Content.IE5\4TN8XVJD\MP900431024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99" t="37618" r="42870" b="43108"/>
          <a:stretch/>
        </p:blipFill>
        <p:spPr bwMode="auto">
          <a:xfrm>
            <a:off x="6372200" y="1705190"/>
            <a:ext cx="1356863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calikova\Local Settings\Temporary Internet Files\Content.IE5\5MZ08ILQ\MP900439333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52" t="48376" r="41306" b="35603"/>
          <a:stretch/>
        </p:blipFill>
        <p:spPr bwMode="auto">
          <a:xfrm>
            <a:off x="981869" y="4329135"/>
            <a:ext cx="1543795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calikova\Local Settings\Temporary Internet Files\Content.IE5\5MZ08ILQ\MP90042655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10" t="46379" r="7259" b="18499"/>
          <a:stretch/>
        </p:blipFill>
        <p:spPr bwMode="auto">
          <a:xfrm>
            <a:off x="4336848" y="4698100"/>
            <a:ext cx="1258252" cy="142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kracalikova\Local Settings\Temporary Internet Files\Content.IE5\4TN8XVJD\MP900403384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67" t="32871" r="46084" b="23490"/>
          <a:stretch/>
        </p:blipFill>
        <p:spPr bwMode="auto">
          <a:xfrm>
            <a:off x="6782822" y="4639970"/>
            <a:ext cx="1253293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adek\AppData\Local\Microsoft\Windows\Temporary Internet Files\Content.IE5\6FW2BFMA\MP900426511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67" t="39731" r="67769" b="39813"/>
          <a:stretch/>
        </p:blipFill>
        <p:spPr bwMode="auto">
          <a:xfrm>
            <a:off x="4091115" y="1772816"/>
            <a:ext cx="1749718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ek\AppData\Local\Microsoft\Windows\Temporary Internet Files\Content.IE5\R9IMQNTO\MP900400497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3" t="29740" r="48197" b="42634"/>
          <a:stretch/>
        </p:blipFill>
        <p:spPr bwMode="auto">
          <a:xfrm>
            <a:off x="632394" y="1772816"/>
            <a:ext cx="2222205" cy="19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ek\AppData\Local\Microsoft\Windows\Temporary Internet Files\Content.IE5\R9IMQNTO\MP900426555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319" t="47131" r="8625" b="19220"/>
          <a:stretch/>
        </p:blipFill>
        <p:spPr bwMode="auto">
          <a:xfrm>
            <a:off x="3851920" y="4145460"/>
            <a:ext cx="2061291" cy="230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10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200" dirty="0" smtClean="0"/>
              <a:t>NAJDI </a:t>
            </a:r>
            <a:r>
              <a:rPr lang="cs-CZ" dirty="0" smtClean="0"/>
              <a:t>NOS</a:t>
            </a:r>
            <a:endParaRPr lang="cs-CZ" dirty="0"/>
          </a:p>
        </p:txBody>
      </p:sp>
      <p:pic>
        <p:nvPicPr>
          <p:cNvPr id="1026" name="Picture 2" descr="C:\Documents and Settings\kracalikova\Local Settings\Temporary Internet Files\Content.IE5\ETYGIVMV\MP900402576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94" t="32269" r="18682" b="32811"/>
          <a:stretch/>
        </p:blipFill>
        <p:spPr bwMode="auto">
          <a:xfrm>
            <a:off x="1187624" y="2267661"/>
            <a:ext cx="2227336" cy="252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calikova\Local Settings\Temporary Internet Files\Content.IE5\5MZ08ILQ\MP90042655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10" t="46379" r="7259" b="18499"/>
          <a:stretch/>
        </p:blipFill>
        <p:spPr bwMode="auto">
          <a:xfrm>
            <a:off x="7058001" y="5157192"/>
            <a:ext cx="1258252" cy="142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635896" y="1772816"/>
            <a:ext cx="72008" cy="4608512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4" descr="C:\Users\Radek\AppData\Local\Microsoft\Windows\Temporary Internet Files\Content.IE5\IZ72DF1I\MP90040670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455" y="1582786"/>
            <a:ext cx="2304000" cy="153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Radek\AppData\Local\Microsoft\Windows\Temporary Internet Files\Content.IE5\R68F3PPQ\MP9001785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455" y="3356992"/>
            <a:ext cx="2340000" cy="15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L37PAWXQ\MC9002461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562" y="4136992"/>
            <a:ext cx="1764861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Radek\AppData\Local\Microsoft\Windows\Temporary Internet Files\Content.IE5\R9IMQNTO\MP900400497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3" t="29740" r="48197" b="42634"/>
          <a:stretch/>
        </p:blipFill>
        <p:spPr bwMode="auto">
          <a:xfrm>
            <a:off x="3707904" y="1772816"/>
            <a:ext cx="2222205" cy="19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671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200" dirty="0" smtClean="0"/>
              <a:t>SPRÁVNÁ OPOVĚĎ </a:t>
            </a:r>
            <a:r>
              <a:rPr lang="cs-CZ" dirty="0" smtClean="0"/>
              <a:t>NOS</a:t>
            </a:r>
            <a:endParaRPr lang="cs-CZ" dirty="0"/>
          </a:p>
        </p:txBody>
      </p:sp>
      <p:pic>
        <p:nvPicPr>
          <p:cNvPr id="1026" name="Picture 2" descr="C:\Documents and Settings\kracalikova\Local Settings\Temporary Internet Files\Content.IE5\ETYGIVMV\MP900402576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94" t="32269" r="18682" b="32811"/>
          <a:stretch/>
        </p:blipFill>
        <p:spPr bwMode="auto">
          <a:xfrm>
            <a:off x="1187624" y="2267661"/>
            <a:ext cx="2227336" cy="252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racalikova\Local Settings\Temporary Internet Files\Content.IE5\5MZ08ILQ\MP90042655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10" t="46379" r="7259" b="18499"/>
          <a:stretch/>
        </p:blipFill>
        <p:spPr bwMode="auto">
          <a:xfrm>
            <a:off x="7058001" y="5157192"/>
            <a:ext cx="1258252" cy="1428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635896" y="1772816"/>
            <a:ext cx="72008" cy="4608512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4" descr="C:\Users\Radek\AppData\Local\Microsoft\Windows\Temporary Internet Files\Content.IE5\IZ72DF1I\MP900406700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455" y="1582786"/>
            <a:ext cx="2304000" cy="153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Radek\AppData\Local\Microsoft\Windows\Temporary Internet Files\Content.IE5\R68F3PPQ\MP9001785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455" y="3356992"/>
            <a:ext cx="2340000" cy="15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L37PAWXQ\MC9002461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562" y="4136992"/>
            <a:ext cx="1764861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7058002" y="5157192"/>
            <a:ext cx="1402430" cy="142875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5" descr="C:\Users\Radek\AppData\Local\Microsoft\Windows\Temporary Internet Files\Content.IE5\R9IMQNTO\MP900400497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3" t="29740" r="48197" b="42634"/>
          <a:stretch/>
        </p:blipFill>
        <p:spPr bwMode="auto">
          <a:xfrm>
            <a:off x="3707904" y="1772816"/>
            <a:ext cx="2222205" cy="1966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4129462" y="1764532"/>
            <a:ext cx="1800647" cy="227826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02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RTY</a:t>
            </a:r>
            <a:endParaRPr lang="cs-CZ" dirty="0"/>
          </a:p>
        </p:txBody>
      </p:sp>
      <p:pic>
        <p:nvPicPr>
          <p:cNvPr id="2050" name="Picture 2" descr="C:\Users\Radek\AppData\Local\Microsoft\Windows\Temporary Internet Files\Content.IE5\IZ72DF1I\MP9001788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94403"/>
            <a:ext cx="2484000" cy="166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MBCZJ7BG\MC9004363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714" y="1988839"/>
            <a:ext cx="2115918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R68F3PPQ\MC900290188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8" t="5737" r="10402"/>
          <a:stretch/>
        </p:blipFill>
        <p:spPr bwMode="auto">
          <a:xfrm>
            <a:off x="5773632" y="4359348"/>
            <a:ext cx="3221512" cy="2203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L37PAWXQ\MP900427586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298" r="28056"/>
          <a:stretch/>
        </p:blipFill>
        <p:spPr bwMode="auto">
          <a:xfrm>
            <a:off x="0" y="4284920"/>
            <a:ext cx="3030279" cy="221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IZ72DF1I\MP9001785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25144"/>
            <a:ext cx="2484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R68F3PPQ\MC900319992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46" t="16102" r="-916" b="24353"/>
          <a:stretch/>
        </p:blipFill>
        <p:spPr bwMode="auto">
          <a:xfrm>
            <a:off x="355639" y="1916832"/>
            <a:ext cx="2674640" cy="126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331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z="3200" dirty="0" smtClean="0"/>
              <a:t>NAJDI </a:t>
            </a:r>
            <a:r>
              <a:rPr lang="cs-CZ" dirty="0" smtClean="0"/>
              <a:t>RTY</a:t>
            </a:r>
            <a:endParaRPr lang="cs-CZ" dirty="0"/>
          </a:p>
        </p:txBody>
      </p:sp>
      <p:pic>
        <p:nvPicPr>
          <p:cNvPr id="2050" name="Picture 2" descr="C:\Users\Radek\AppData\Local\Microsoft\Windows\Temporary Internet Files\Content.IE5\IZ72DF1I\MP9001788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94403"/>
            <a:ext cx="2484000" cy="166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IZ72DF1I\MP9001785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59" y="3284984"/>
            <a:ext cx="2484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R68F3PPQ\MC90031999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46" t="16102" r="-916" b="24353"/>
          <a:stretch/>
        </p:blipFill>
        <p:spPr bwMode="auto">
          <a:xfrm>
            <a:off x="6326198" y="4524829"/>
            <a:ext cx="2674640" cy="126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447958" y="1520455"/>
            <a:ext cx="0" cy="500488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R68F3PPQ\MP90043946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59" t="62293"/>
          <a:stretch/>
        </p:blipFill>
        <p:spPr bwMode="auto">
          <a:xfrm>
            <a:off x="3779912" y="1789064"/>
            <a:ext cx="2096785" cy="228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IZ72DF1I\MP90043125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15" t="24851" r="20909" b="11419"/>
          <a:stretch/>
        </p:blipFill>
        <p:spPr bwMode="auto">
          <a:xfrm>
            <a:off x="3563888" y="4255829"/>
            <a:ext cx="2878240" cy="259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594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z="3200" dirty="0" smtClean="0"/>
              <a:t>SPRÁVNÁ ODPOVĚĎ </a:t>
            </a:r>
            <a:r>
              <a:rPr lang="cs-CZ" dirty="0" smtClean="0"/>
              <a:t>RTY</a:t>
            </a:r>
            <a:endParaRPr lang="cs-CZ" dirty="0"/>
          </a:p>
        </p:txBody>
      </p:sp>
      <p:pic>
        <p:nvPicPr>
          <p:cNvPr id="2050" name="Picture 2" descr="C:\Users\Radek\AppData\Local\Microsoft\Windows\Temporary Internet Files\Content.IE5\IZ72DF1I\MP90017883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94403"/>
            <a:ext cx="2484000" cy="166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IZ72DF1I\MP9001785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59" y="3284984"/>
            <a:ext cx="2484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R68F3PPQ\MC90031999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646" t="16102" r="-916" b="24353"/>
          <a:stretch/>
        </p:blipFill>
        <p:spPr bwMode="auto">
          <a:xfrm>
            <a:off x="6326198" y="4524829"/>
            <a:ext cx="2674640" cy="126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3447958" y="1520455"/>
            <a:ext cx="0" cy="5004889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R68F3PPQ\MP90043946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59" t="62293"/>
          <a:stretch/>
        </p:blipFill>
        <p:spPr bwMode="auto">
          <a:xfrm>
            <a:off x="3779912" y="1789064"/>
            <a:ext cx="2096785" cy="228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IZ72DF1I\MP90043125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15" t="24851" r="20909" b="11419"/>
          <a:stretch/>
        </p:blipFill>
        <p:spPr bwMode="auto">
          <a:xfrm>
            <a:off x="3563888" y="4255829"/>
            <a:ext cx="2878240" cy="259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6326198" y="1742246"/>
            <a:ext cx="2422266" cy="168675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42128" y="4437112"/>
            <a:ext cx="2701872" cy="147502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02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002060"/>
            </a:solidFill>
            <a:prstDash val="lgDash"/>
          </a:ln>
        </p:spPr>
        <p:txBody>
          <a:bodyPr>
            <a:normAutofit/>
          </a:bodyPr>
          <a:lstStyle/>
          <a:p>
            <a:r>
              <a:rPr lang="cs-CZ" dirty="0" smtClean="0"/>
              <a:t>ZUBY</a:t>
            </a:r>
            <a:endParaRPr lang="cs-CZ" dirty="0"/>
          </a:p>
        </p:txBody>
      </p:sp>
      <p:pic>
        <p:nvPicPr>
          <p:cNvPr id="5124" name="Picture 4" descr="C:\Users\Radek\AppData\Local\Microsoft\Windows\Temporary Internet Files\Content.IE5\IZ72DF1I\MP90040965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61" t="24266" r="6409" b="33478"/>
          <a:stretch/>
        </p:blipFill>
        <p:spPr bwMode="auto">
          <a:xfrm>
            <a:off x="467544" y="1916832"/>
            <a:ext cx="3556458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R68F3PPQ\MC900234595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185"/>
          <a:stretch/>
        </p:blipFill>
        <p:spPr bwMode="auto">
          <a:xfrm>
            <a:off x="892002" y="4077072"/>
            <a:ext cx="2499784" cy="217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L37PAWXQ\MC900151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038" y="3519168"/>
            <a:ext cx="1642417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Radek\AppData\Local\Microsoft\Windows\Temporary Internet Files\Content.IE5\IZ72DF1I\MP90040949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16" t="56017" r="38541" b="23723"/>
          <a:stretch/>
        </p:blipFill>
        <p:spPr bwMode="auto">
          <a:xfrm>
            <a:off x="6311692" y="1847206"/>
            <a:ext cx="229594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</a:t>
            </a:r>
            <a:endParaRPr lang="cs-CZ" dirty="0"/>
          </a:p>
        </p:txBody>
      </p:sp>
      <p:pic>
        <p:nvPicPr>
          <p:cNvPr id="5131" name="Picture 11" descr="C:\Users\Radek\AppData\Local\Microsoft\Windows\Temporary Internet Files\Content.IE5\R68F3PPQ\MP900424377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8" t="42221" r="18433" b="28640"/>
          <a:stretch/>
        </p:blipFill>
        <p:spPr bwMode="auto">
          <a:xfrm>
            <a:off x="5645889" y="4941168"/>
            <a:ext cx="3466214" cy="156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34941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002060"/>
            </a:solidFill>
            <a:prstDash val="lgDash"/>
          </a:ln>
        </p:spPr>
        <p:txBody>
          <a:bodyPr>
            <a:normAutofit/>
          </a:bodyPr>
          <a:lstStyle/>
          <a:p>
            <a:r>
              <a:rPr lang="cs-CZ" sz="3200" dirty="0" smtClean="0"/>
              <a:t>NAJDI</a:t>
            </a:r>
            <a:r>
              <a:rPr lang="cs-CZ" dirty="0" smtClean="0"/>
              <a:t> ZUBY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31" name="Picture 11" descr="C:\Users\Radek\AppData\Local\Microsoft\Windows\Temporary Internet Files\Content.IE5\R68F3PPQ\MP90042437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8" t="42221" r="18433" b="28640"/>
          <a:stretch/>
        </p:blipFill>
        <p:spPr bwMode="auto">
          <a:xfrm>
            <a:off x="4283968" y="5158454"/>
            <a:ext cx="2880000" cy="129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Radek\AppData\Local\Microsoft\Windows\Temporary Internet Files\Content.IE5\IZ72DF1I\MP90040965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61" t="24266" r="6409" b="33478"/>
          <a:stretch/>
        </p:blipFill>
        <p:spPr bwMode="auto">
          <a:xfrm>
            <a:off x="179512" y="3394775"/>
            <a:ext cx="3556458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4067944" y="1700808"/>
            <a:ext cx="0" cy="475252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6" descr="C:\Users\Radek\AppData\Local\Microsoft\Windows\Temporary Internet Files\Content.IE5\L37PAWXQ\MC900151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068" y="1790753"/>
            <a:ext cx="1642417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Documents and Settings\kracalikova\Local Settings\Temporary Internet Files\Content.IE5\5MZ08ILQ\MP90043933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52" t="48376" r="41306" b="35603"/>
          <a:stretch/>
        </p:blipFill>
        <p:spPr bwMode="auto">
          <a:xfrm>
            <a:off x="7459664" y="4132454"/>
            <a:ext cx="149146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adek\AppData\Local\Microsoft\Windows\Temporary Internet Files\Content.IE5\MBCZJ7BG\MC9004418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325" y="1406731"/>
            <a:ext cx="2592000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08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002060"/>
            </a:solidFill>
            <a:prstDash val="lgDash"/>
          </a:ln>
        </p:spPr>
        <p:txBody>
          <a:bodyPr>
            <a:normAutofit/>
          </a:bodyPr>
          <a:lstStyle/>
          <a:p>
            <a:r>
              <a:rPr lang="cs-CZ" sz="3200" dirty="0" smtClean="0"/>
              <a:t>SPRÁVNÁ ODPOVĚĎ</a:t>
            </a:r>
            <a:r>
              <a:rPr lang="cs-CZ" dirty="0" smtClean="0"/>
              <a:t> ZUBY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31" name="Picture 11" descr="C:\Users\Radek\AppData\Local\Microsoft\Windows\Temporary Internet Files\Content.IE5\R68F3PPQ\MP90042437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8" t="42221" r="18433" b="28640"/>
          <a:stretch/>
        </p:blipFill>
        <p:spPr bwMode="auto">
          <a:xfrm>
            <a:off x="4283968" y="5158454"/>
            <a:ext cx="2880000" cy="129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Radek\AppData\Local\Microsoft\Windows\Temporary Internet Files\Content.IE5\IZ72DF1I\MP90040965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61" t="24266" r="6409" b="33478"/>
          <a:stretch/>
        </p:blipFill>
        <p:spPr bwMode="auto">
          <a:xfrm>
            <a:off x="179512" y="3394775"/>
            <a:ext cx="3556458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4067944" y="1700808"/>
            <a:ext cx="0" cy="475252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6" descr="C:\Users\Radek\AppData\Local\Microsoft\Windows\Temporary Internet Files\Content.IE5\L37PAWXQ\MC9001519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068" y="1790753"/>
            <a:ext cx="1642417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Documents and Settings\kracalikova\Local Settings\Temporary Internet Files\Content.IE5\5MZ08ILQ\MP90043933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252" t="48376" r="41306" b="35603"/>
          <a:stretch/>
        </p:blipFill>
        <p:spPr bwMode="auto">
          <a:xfrm>
            <a:off x="7459664" y="4132454"/>
            <a:ext cx="149146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adek\AppData\Local\Microsoft\Windows\Temporary Internet Files\Content.IE5\MBCZJ7BG\MC90044180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325" y="1406731"/>
            <a:ext cx="2592000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4215847" y="1407826"/>
            <a:ext cx="1999081" cy="322802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067944" y="5085184"/>
            <a:ext cx="3061384" cy="149046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73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JAZYK</a:t>
            </a:r>
            <a:endParaRPr lang="cs-CZ" dirty="0"/>
          </a:p>
        </p:txBody>
      </p:sp>
      <p:pic>
        <p:nvPicPr>
          <p:cNvPr id="2050" name="Picture 2" descr="C:\Users\Radek\AppData\Local\Microsoft\Windows\Temporary Internet Files\Content.IE5\KAZQZHJ3\MC900437980[1].wmf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71" t="54560" r="33610" b="-5498"/>
          <a:stretch/>
        </p:blipFill>
        <p:spPr bwMode="auto">
          <a:xfrm>
            <a:off x="6516216" y="1916832"/>
            <a:ext cx="1777179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R9IMQNTO\MP900431785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6" t="45394" r="8522" b="21802"/>
          <a:stretch/>
        </p:blipFill>
        <p:spPr bwMode="auto">
          <a:xfrm>
            <a:off x="539552" y="1844824"/>
            <a:ext cx="2200941" cy="175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YAHRE4ES\MP900430986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69" t="52877" r="30931" b="26210"/>
          <a:stretch/>
        </p:blipFill>
        <p:spPr bwMode="auto">
          <a:xfrm>
            <a:off x="6516216" y="4452383"/>
            <a:ext cx="2128619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KAZQZHJ3\MP900409525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74" t="61655" r="39371"/>
          <a:stretch/>
        </p:blipFill>
        <p:spPr bwMode="auto">
          <a:xfrm>
            <a:off x="3563888" y="4452383"/>
            <a:ext cx="1776896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ek\AppData\Local\Microsoft\Windows\Temporary Internet Files\Content.IE5\R9IMQNTO\MC900433223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89" t="50000" r="27076" b="18023"/>
          <a:stretch/>
        </p:blipFill>
        <p:spPr bwMode="auto">
          <a:xfrm>
            <a:off x="3305974" y="1844824"/>
            <a:ext cx="2530549" cy="2046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6FW2BFMA\MC900232893[1].wmf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4" t="31427" r="35384" b="58175"/>
          <a:stretch/>
        </p:blipFill>
        <p:spPr bwMode="auto">
          <a:xfrm>
            <a:off x="323528" y="4632383"/>
            <a:ext cx="2238294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389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200" dirty="0" smtClean="0"/>
              <a:t>NAJDI</a:t>
            </a:r>
            <a:r>
              <a:rPr lang="cs-CZ" dirty="0" smtClean="0"/>
              <a:t> JAZYK</a:t>
            </a:r>
            <a:endParaRPr lang="cs-CZ" dirty="0"/>
          </a:p>
        </p:txBody>
      </p:sp>
      <p:pic>
        <p:nvPicPr>
          <p:cNvPr id="2051" name="Picture 3" descr="C:\Users\Radek\AppData\Local\Microsoft\Windows\Temporary Internet Files\Content.IE5\R9IMQNTO\MP900431785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6" t="45394" r="8522" b="21802"/>
          <a:stretch/>
        </p:blipFill>
        <p:spPr bwMode="auto">
          <a:xfrm>
            <a:off x="467544" y="3284984"/>
            <a:ext cx="2200941" cy="175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YAHRE4ES\MP90043098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69" t="52877" r="30931" b="26210"/>
          <a:stretch/>
        </p:blipFill>
        <p:spPr bwMode="auto">
          <a:xfrm>
            <a:off x="6516216" y="4452383"/>
            <a:ext cx="2128619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6FW2BFMA\MC900232893[1].wm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4" t="31427" r="35384" b="58175"/>
          <a:stretch/>
        </p:blipFill>
        <p:spPr bwMode="auto">
          <a:xfrm>
            <a:off x="3180918" y="1692519"/>
            <a:ext cx="2016000" cy="145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915816" y="1844824"/>
            <a:ext cx="0" cy="4752528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YAHRE4ES\MP90040521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37" t="3452" r="5261" b="37110"/>
          <a:stretch/>
        </p:blipFill>
        <p:spPr bwMode="auto">
          <a:xfrm>
            <a:off x="3116980" y="3284984"/>
            <a:ext cx="2952000" cy="142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YAHRE4ES\MP900427655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67" t="3017" r="9379" b="-347"/>
          <a:stretch/>
        </p:blipFill>
        <p:spPr bwMode="auto">
          <a:xfrm>
            <a:off x="6266525" y="1601383"/>
            <a:ext cx="2628000" cy="261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KAZQZHJ3\MC9004417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980" y="4986000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21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200" dirty="0" smtClean="0"/>
              <a:t>SPRÁVNÁ ODPOVĚĎ</a:t>
            </a:r>
            <a:r>
              <a:rPr lang="cs-CZ" dirty="0" smtClean="0"/>
              <a:t> JAZYK</a:t>
            </a:r>
            <a:endParaRPr lang="cs-CZ" dirty="0"/>
          </a:p>
        </p:txBody>
      </p:sp>
      <p:pic>
        <p:nvPicPr>
          <p:cNvPr id="2051" name="Picture 3" descr="C:\Users\Radek\AppData\Local\Microsoft\Windows\Temporary Internet Files\Content.IE5\R9IMQNTO\MP900431785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6" t="45394" r="8522" b="21802"/>
          <a:stretch/>
        </p:blipFill>
        <p:spPr bwMode="auto">
          <a:xfrm>
            <a:off x="467544" y="3284984"/>
            <a:ext cx="2200941" cy="175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YAHRE4ES\MP90043098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069" t="52877" r="30931" b="26210"/>
          <a:stretch/>
        </p:blipFill>
        <p:spPr bwMode="auto">
          <a:xfrm>
            <a:off x="6516216" y="4452383"/>
            <a:ext cx="2128619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6FW2BFMA\MC900232893[1].wm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4" t="31427" r="35384" b="58175"/>
          <a:stretch/>
        </p:blipFill>
        <p:spPr bwMode="auto">
          <a:xfrm>
            <a:off x="3180918" y="1692519"/>
            <a:ext cx="2016000" cy="145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915816" y="1844824"/>
            <a:ext cx="0" cy="4752528"/>
          </a:xfrm>
          <a:prstGeom prst="line">
            <a:avLst/>
          </a:prstGeom>
          <a:ln w="762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YAHRE4ES\MP90040521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37" t="3452" r="5261" b="37110"/>
          <a:stretch/>
        </p:blipFill>
        <p:spPr bwMode="auto">
          <a:xfrm>
            <a:off x="3116980" y="3284984"/>
            <a:ext cx="2952000" cy="1428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YAHRE4ES\MP900427655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67" t="3017" r="9379" b="-347"/>
          <a:stretch/>
        </p:blipFill>
        <p:spPr bwMode="auto">
          <a:xfrm>
            <a:off x="6266525" y="1601383"/>
            <a:ext cx="2628000" cy="2619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KAZQZHJ3\MC90044171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980" y="4986000"/>
            <a:ext cx="169200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656980" y="1684858"/>
            <a:ext cx="1131044" cy="1466770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765302" y="1692518"/>
            <a:ext cx="914400" cy="145910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108655" y="4713202"/>
            <a:ext cx="914400" cy="159611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663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131</Words>
  <Application>Microsoft Office PowerPoint</Application>
  <PresentationFormat>Předvádění na obrazovce (4:3)</PresentationFormat>
  <Paragraphs>36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ANOTACE</vt:lpstr>
      <vt:lpstr>OBLIČEJ</vt:lpstr>
      <vt:lpstr>NAJDI  OBLIČEJ</vt:lpstr>
      <vt:lpstr>SPRÁVNÁ ODPOVĚĎ  OBLIČEJ</vt:lpstr>
      <vt:lpstr>   OKO   -  OČI </vt:lpstr>
      <vt:lpstr>NAJDI OKO- OČI </vt:lpstr>
      <vt:lpstr>SPRÁVNÁ ODPOVĚĎ OKO- OČI </vt:lpstr>
      <vt:lpstr>NOS</vt:lpstr>
      <vt:lpstr>NAJDI NOS</vt:lpstr>
      <vt:lpstr>SPRÁVNÁ OPOVĚĎ NOS</vt:lpstr>
      <vt:lpstr>RTY</vt:lpstr>
      <vt:lpstr>NAJDI RTY</vt:lpstr>
      <vt:lpstr>SPRÁVNÁ ODPOVĚĎ RTY</vt:lpstr>
      <vt:lpstr>ZUBY</vt:lpstr>
      <vt:lpstr>NAJDI ZUBY</vt:lpstr>
      <vt:lpstr>SPRÁVNÁ ODPOVĚĎ ZUBY</vt:lpstr>
      <vt:lpstr>JAZYK</vt:lpstr>
      <vt:lpstr>NAJDI JAZYK</vt:lpstr>
      <vt:lpstr>SPRÁVNÁ ODPOVĚĎ JAZYK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Martin a Lída</cp:lastModifiedBy>
  <cp:revision>42</cp:revision>
  <dcterms:created xsi:type="dcterms:W3CDTF">2011-06-20T10:40:08Z</dcterms:created>
  <dcterms:modified xsi:type="dcterms:W3CDTF">2013-03-06T12:47:02Z</dcterms:modified>
</cp:coreProperties>
</file>