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34" d="100"/>
          <a:sy n="134" d="100"/>
        </p:scale>
        <p:origin x="-72" y="17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VY_32_INOVACE_5/15_OSOBNÍ </a:t>
          </a:r>
          <a:r>
            <a:rPr lang="cs-CZ" sz="2000" baseline="0" dirty="0" smtClean="0"/>
            <a:t>HYGIENA-SEZNÁMENÍ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1045 Kollárova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Potřeby pro osobní hygienu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1045 Kollárova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VY_32_INOVACE_5/15_OSOBNÍ </a:t>
          </a:r>
          <a:r>
            <a:rPr lang="cs-CZ" sz="2000" kern="1200" baseline="0" dirty="0" smtClean="0"/>
            <a:t>HYGIENA-SEZNÁMENÍ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Potřeby pro osobní hygienu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280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wmf"/><Relationship Id="rId7" Type="http://schemas.openxmlformats.org/officeDocument/2006/relationships/image" Target="../media/image14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13.jpeg"/><Relationship Id="rId10" Type="http://schemas.openxmlformats.org/officeDocument/2006/relationships/image" Target="../media/image16.png"/><Relationship Id="rId4" Type="http://schemas.openxmlformats.org/officeDocument/2006/relationships/image" Target="../media/image12.wmf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8.wmf"/><Relationship Id="rId7" Type="http://schemas.openxmlformats.org/officeDocument/2006/relationships/image" Target="../media/image9.wmf"/><Relationship Id="rId12" Type="http://schemas.openxmlformats.org/officeDocument/2006/relationships/image" Target="../media/image26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11" Type="http://schemas.openxmlformats.org/officeDocument/2006/relationships/image" Target="../media/image25.jpeg"/><Relationship Id="rId5" Type="http://schemas.openxmlformats.org/officeDocument/2006/relationships/image" Target="../media/image20.wmf"/><Relationship Id="rId10" Type="http://schemas.openxmlformats.org/officeDocument/2006/relationships/image" Target="../media/image24.png"/><Relationship Id="rId4" Type="http://schemas.openxmlformats.org/officeDocument/2006/relationships/image" Target="../media/image19.wmf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5.wmf"/><Relationship Id="rId4" Type="http://schemas.openxmlformats.org/officeDocument/2006/relationships/image" Target="../media/image29.png"/><Relationship Id="rId9" Type="http://schemas.openxmlformats.org/officeDocument/2006/relationships/image" Target="../media/image3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36.png"/><Relationship Id="rId7" Type="http://schemas.openxmlformats.org/officeDocument/2006/relationships/image" Target="../media/image4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image" Target="../media/image38.wmf"/><Relationship Id="rId10" Type="http://schemas.openxmlformats.org/officeDocument/2006/relationships/image" Target="../media/image43.jpeg"/><Relationship Id="rId4" Type="http://schemas.openxmlformats.org/officeDocument/2006/relationships/image" Target="../media/image37.wmf"/><Relationship Id="rId9" Type="http://schemas.openxmlformats.org/officeDocument/2006/relationships/image" Target="../media/image4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10225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Učební materiál je určen pro žáky s těžkou a středně těžkou mentální retardací.</a:t>
            </a:r>
          </a:p>
          <a:p>
            <a:r>
              <a:rPr lang="cs-CZ" dirty="0"/>
              <a:t>Je zaměřen na výuku předmětu  Rozumové výchovy, kdy žáci poznávají </a:t>
            </a:r>
            <a:r>
              <a:rPr lang="cs-CZ" dirty="0" smtClean="0"/>
              <a:t>potřeby pro osobní hygienu. </a:t>
            </a:r>
            <a:r>
              <a:rPr lang="cs-CZ" dirty="0"/>
              <a:t>Využití prvků strukturovaného učení.</a:t>
            </a:r>
          </a:p>
          <a:p>
            <a:r>
              <a:rPr lang="cs-CZ" dirty="0"/>
              <a:t>Určeno pro práci na interaktivní tabuli.</a:t>
            </a:r>
          </a:p>
          <a:p>
            <a:r>
              <a:rPr lang="cs-CZ" dirty="0"/>
              <a:t>Vytvořeno: </a:t>
            </a:r>
            <a:r>
              <a:rPr lang="cs-CZ" dirty="0" smtClean="0"/>
              <a:t>leden </a:t>
            </a:r>
            <a:r>
              <a:rPr lang="cs-CZ" dirty="0" smtClean="0"/>
              <a:t>2012</a:t>
            </a:r>
          </a:p>
          <a:p>
            <a:r>
              <a:rPr lang="cs-CZ" smtClean="0"/>
              <a:t>Ověřeno: únor 2012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POTŘEBY PRO OSOBNÍ HYGIENU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Radek\AppData\Local\Microsoft\Windows\Temporary Internet Files\Content.IE5\RJYZ2XLN\MC9000239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2315776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AEKON90K\MC900334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29540"/>
            <a:ext cx="115214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RJYZ2XLN\MC9001993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541" y="1832235"/>
            <a:ext cx="2664000" cy="77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ek\AppData\Local\Microsoft\Windows\Temporary Internet Files\Content.IE5\0KPZI1VF\MC9003356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678" y="2910569"/>
            <a:ext cx="2124000" cy="143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adek\AppData\Local\Microsoft\Windows\Temporary Internet Files\Content.IE5\RJYZ2XLN\MC9003710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49915"/>
            <a:ext cx="1962302" cy="141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adek\AppData\Local\Microsoft\Windows\Temporary Internet Files\Content.IE5\AEKON90K\MC9004126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288" y="5157204"/>
            <a:ext cx="2628000" cy="193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adek\AppData\Local\Microsoft\Windows\Temporary Internet Files\Content.IE5\RJYZ2XLN\MC9000167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277" y="3866986"/>
            <a:ext cx="1780337" cy="129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AEKON90K\MC900215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328" y="4596551"/>
            <a:ext cx="2408222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01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ČIŠTĚNÍ ZUBŮ</a:t>
            </a:r>
            <a:endParaRPr lang="cs-CZ" dirty="0"/>
          </a:p>
        </p:txBody>
      </p:sp>
      <p:pic>
        <p:nvPicPr>
          <p:cNvPr id="1026" name="Picture 2" descr="C:\Users\Radek\AppData\Local\Microsoft\Windows\Temporary Internet Files\Content.IE5\AEKON90K\MC900441808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65" b="3966"/>
          <a:stretch/>
        </p:blipFill>
        <p:spPr bwMode="auto">
          <a:xfrm>
            <a:off x="6012160" y="1484632"/>
            <a:ext cx="2052000" cy="175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ek\AppData\Local\Microsoft\Windows\Temporary Internet Files\Content.IE5\PTFX1KED\MC900343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64" y="116632"/>
            <a:ext cx="2133451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AEKON90K\MC900440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64" y="1988840"/>
            <a:ext cx="2000250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RJYZ2XLN\MP900409655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40" t="24644" r="5654" b="15809"/>
          <a:stretch/>
        </p:blipFill>
        <p:spPr bwMode="auto">
          <a:xfrm>
            <a:off x="2987824" y="1791903"/>
            <a:ext cx="2232000" cy="132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Radek\AppData\Local\Microsoft\Windows\Temporary Internet Files\Content.IE5\0KPZI1VF\MC900335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638148"/>
            <a:ext cx="1836000" cy="123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0KPZI1VF\MC9002337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89792"/>
            <a:ext cx="2221117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Radek\AppData\Local\Microsoft\Windows\Temporary Internet Files\Content.IE5\RJYZ2XLN\MC900232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09120"/>
            <a:ext cx="1066800" cy="184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Radek\AppData\Local\Microsoft\Windows\Temporary Internet Files\Content.IE5\RJYZ2XLN\MC9003710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119" y="2996952"/>
            <a:ext cx="1962302" cy="141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>
            <a:off x="2771800" y="1527143"/>
            <a:ext cx="41762" cy="5142217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RJYZ2XLN\MC900441752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359" y="4875531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14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UMÝVÁNÍ TĚLA, VLASŮ A OBLIČEJE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AEKON90K\MC900215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84790"/>
            <a:ext cx="1872000" cy="200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ek\AppData\Local\Microsoft\Windows\Temporary Internet Files\Content.IE5\PTFX1KED\MC900361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43" y="1463556"/>
            <a:ext cx="1823314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AEKON90K\MC9003102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84984"/>
            <a:ext cx="1260000" cy="157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ek\AppData\Local\Microsoft\Windows\Temporary Internet Files\Content.IE5\PTFX1KED\MC900312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168" y="1648660"/>
            <a:ext cx="540000" cy="120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adek\AppData\Local\Microsoft\Windows\Temporary Internet Files\Content.IE5\PTFX1KED\MC9003569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085184"/>
            <a:ext cx="1008000" cy="1336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997286" y="1463556"/>
            <a:ext cx="0" cy="5042097"/>
          </a:xfrm>
          <a:prstGeom prst="line">
            <a:avLst/>
          </a:prstGeom>
          <a:ln w="571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6" name="Picture 18" descr="C:\Users\Radek\AppData\Local\Microsoft\Windows\Temporary Internet Files\Content.IE5\PTFX1KED\MC9002158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48660"/>
            <a:ext cx="1512000" cy="1265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adek\AppData\Local\Microsoft\Windows\Temporary Internet Files\Content.IE5\RJYZ2XLN\MC900412642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0"/>
          <a:stretch/>
        </p:blipFill>
        <p:spPr bwMode="auto">
          <a:xfrm>
            <a:off x="6084168" y="3070879"/>
            <a:ext cx="1224000" cy="83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Radek\Downloads\MP90040732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515" y="5085184"/>
            <a:ext cx="1332000" cy="166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Radek\Desktop\MC900371136.bmp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812" y="3927536"/>
            <a:ext cx="1476000" cy="149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Radek\AppData\Local\Microsoft\Windows\Temporary Internet Files\Content.IE5\0KPZI1VF\MP90040001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124" y="5330118"/>
            <a:ext cx="1764000" cy="1175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RE6CG2KJ\MC90029006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174" y="3753137"/>
            <a:ext cx="1476000" cy="114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87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ÚPRAVA (ČESÁNÍ, STŘÍHÁNÍ)VLASŮ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0" name="Picture 4" descr="C:\Users\Radek\AppData\Local\Microsoft\Windows\Temporary Internet Files\Content.IE5\RJYZ2XLN\MC9003002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004" y="1576755"/>
            <a:ext cx="1188000" cy="117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Radek\Desktop\MC900215057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76755"/>
            <a:ext cx="1692000" cy="118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Radek\Desktop\MC900232878 (1)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35615"/>
            <a:ext cx="1807306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Radek\Desktop\MC900360930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180650"/>
            <a:ext cx="1409524" cy="180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Radek\Desktop\MC900016871.bmp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577" y="4797152"/>
            <a:ext cx="1296000" cy="117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987824" y="1576755"/>
            <a:ext cx="72008" cy="4660557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Users\Radek\Desktop\MC900053423.bm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53155"/>
            <a:ext cx="1384900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adek\AppData\Local\Microsoft\Windows\Temporary Internet Files\Content.IE5\0KPZI1VF\MC9003558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120" y="4280839"/>
            <a:ext cx="1579169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adek\AppData\Local\Microsoft\Windows\Temporary Internet Files\Content.IE5\PTFX1KED\MC9003348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872" y="3324885"/>
            <a:ext cx="1224000" cy="1182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adek\AppData\Local\Microsoft\Windows\Temporary Internet Files\Content.IE5\BDVN7HS2\MC9003349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84893"/>
            <a:ext cx="1440000" cy="125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55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UMÝVÁNÍ RUKOU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DK86XSSX\MC9004418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277" y="1524747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0DR0UY0H\MC900250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84" y="5085184"/>
            <a:ext cx="1656000" cy="159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BDVN7HS2\MC9002904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946" y="1561951"/>
            <a:ext cx="1252396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ek\AppData\Local\Microsoft\Windows\Temporary Internet Files\Content.IE5\0DR0UY0H\MP90042437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77" b="11633"/>
          <a:stretch/>
        </p:blipFill>
        <p:spPr bwMode="auto">
          <a:xfrm>
            <a:off x="783563" y="3755004"/>
            <a:ext cx="1620000" cy="129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adek\AppData\Local\Microsoft\Windows\Temporary Internet Files\Content.IE5\0DR0UY0H\MC9003713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60848"/>
            <a:ext cx="1807769" cy="154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Radek\AppData\Local\Microsoft\Windows\Temporary Internet Files\Content.IE5\DK86XSSX\MC9002399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342" y="2852948"/>
            <a:ext cx="1253642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Radek\AppData\Local\Microsoft\Windows\Temporary Internet Files\Content.IE5\RE6CG2KJ\MC9003523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267" y="4313160"/>
            <a:ext cx="1077306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915816" y="1524747"/>
            <a:ext cx="0" cy="4948413"/>
          </a:xfrm>
          <a:prstGeom prst="line">
            <a:avLst/>
          </a:prstGeom>
          <a:ln w="5715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7" name="Picture 19" descr="C:\Users\Radek\AppData\Local\Microsoft\Windows\Temporary Internet Files\Content.IE5\0DR0UY0H\MP90040001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651" y="4887099"/>
            <a:ext cx="2412000" cy="160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85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106</Words>
  <Application>Microsoft Office PowerPoint</Application>
  <PresentationFormat>Předvádění na obrazovce (4:3)</PresentationFormat>
  <Paragraphs>20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POTŘEBY PRO OSOBNÍ HYGIENU</vt:lpstr>
      <vt:lpstr>ČIŠTĚNÍ ZUBŮ</vt:lpstr>
      <vt:lpstr>UMÝVÁNÍ TĚLA, VLASŮ A OBLIČEJE</vt:lpstr>
      <vt:lpstr>ÚPRAVA (ČESÁNÍ, STŘÍHÁNÍ)VLASŮ</vt:lpstr>
      <vt:lpstr>UMÝVÁNÍ RUKOU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31</cp:revision>
  <dcterms:created xsi:type="dcterms:W3CDTF">2011-06-20T10:40:08Z</dcterms:created>
  <dcterms:modified xsi:type="dcterms:W3CDTF">2012-03-06T13:40:10Z</dcterms:modified>
</cp:coreProperties>
</file>