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VY_32_INOVACE_5/16_OSOBNÍ </a:t>
          </a:r>
          <a:r>
            <a:rPr lang="cs-CZ" sz="2000" baseline="0" dirty="0" smtClean="0"/>
            <a:t>HYGIENA -TEST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MŠ a ZŠ Veselí nad Moravou, 1045 Kollárova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Markéta </a:t>
          </a:r>
          <a:r>
            <a:rPr lang="cs-CZ" sz="2000" dirty="0" err="1" smtClean="0"/>
            <a:t>Kráčalíková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Ověřování znalostí z oblasti osobní hygieny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CZ.1.07/1.4.00/21.0822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MŠ a ZŠ Veselí nad Moravou, 1045 Kollárova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Markéta </a:t>
          </a:r>
          <a:r>
            <a:rPr lang="cs-CZ" sz="2000" kern="1200" dirty="0" err="1" smtClean="0"/>
            <a:t>Kráčalíková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VY_32_INOVACE_5/16_OSOBNÍ </a:t>
          </a:r>
          <a:r>
            <a:rPr lang="cs-CZ" sz="2000" kern="1200" baseline="0" dirty="0" smtClean="0"/>
            <a:t>HYGIENA -TEST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Ověřování znalostí z oblasti osobní hygieny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CZ.1.07/1.4.00/21.0822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pPr/>
              <a:t>6.3.2013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6.3.2013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6.3.2013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6.3.2013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10" Type="http://schemas.openxmlformats.org/officeDocument/2006/relationships/image" Target="../media/image10.wmf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image" Target="../media/image12.png"/><Relationship Id="rId7" Type="http://schemas.openxmlformats.org/officeDocument/2006/relationships/image" Target="../media/image14.wmf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wmf"/><Relationship Id="rId5" Type="http://schemas.openxmlformats.org/officeDocument/2006/relationships/image" Target="../media/image5.wmf"/><Relationship Id="rId10" Type="http://schemas.openxmlformats.org/officeDocument/2006/relationships/image" Target="../media/image17.wmf"/><Relationship Id="rId4" Type="http://schemas.openxmlformats.org/officeDocument/2006/relationships/image" Target="../media/image4.wmf"/><Relationship Id="rId9" Type="http://schemas.openxmlformats.org/officeDocument/2006/relationships/image" Target="../media/image16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wmf"/><Relationship Id="rId3" Type="http://schemas.openxmlformats.org/officeDocument/2006/relationships/image" Target="../media/image19.wmf"/><Relationship Id="rId7" Type="http://schemas.openxmlformats.org/officeDocument/2006/relationships/image" Target="../media/image23.wmf"/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2.wmf"/><Relationship Id="rId11" Type="http://schemas.openxmlformats.org/officeDocument/2006/relationships/image" Target="../media/image26.wmf"/><Relationship Id="rId5" Type="http://schemas.openxmlformats.org/officeDocument/2006/relationships/image" Target="../media/image21.wmf"/><Relationship Id="rId10" Type="http://schemas.openxmlformats.org/officeDocument/2006/relationships/image" Target="../media/image25.wmf"/><Relationship Id="rId4" Type="http://schemas.openxmlformats.org/officeDocument/2006/relationships/image" Target="../media/image20.wmf"/><Relationship Id="rId9" Type="http://schemas.openxmlformats.org/officeDocument/2006/relationships/image" Target="../media/image24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jpeg"/><Relationship Id="rId3" Type="http://schemas.openxmlformats.org/officeDocument/2006/relationships/image" Target="../media/image18.wmf"/><Relationship Id="rId7" Type="http://schemas.openxmlformats.org/officeDocument/2006/relationships/image" Target="../media/image26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5.wmf"/><Relationship Id="rId11" Type="http://schemas.openxmlformats.org/officeDocument/2006/relationships/image" Target="../media/image32.wmf"/><Relationship Id="rId5" Type="http://schemas.openxmlformats.org/officeDocument/2006/relationships/image" Target="../media/image28.wmf"/><Relationship Id="rId10" Type="http://schemas.openxmlformats.org/officeDocument/2006/relationships/image" Target="../media/image31.wmf"/><Relationship Id="rId4" Type="http://schemas.openxmlformats.org/officeDocument/2006/relationships/image" Target="../media/image27.wmf"/><Relationship Id="rId9" Type="http://schemas.openxmlformats.org/officeDocument/2006/relationships/image" Target="../media/image30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png"/><Relationship Id="rId3" Type="http://schemas.openxmlformats.org/officeDocument/2006/relationships/image" Target="../media/image34.png"/><Relationship Id="rId7" Type="http://schemas.openxmlformats.org/officeDocument/2006/relationships/image" Target="../media/image38.wmf"/><Relationship Id="rId2" Type="http://schemas.openxmlformats.org/officeDocument/2006/relationships/image" Target="../media/image33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7.wmf"/><Relationship Id="rId5" Type="http://schemas.openxmlformats.org/officeDocument/2006/relationships/image" Target="../media/image36.wmf"/><Relationship Id="rId4" Type="http://schemas.openxmlformats.org/officeDocument/2006/relationships/image" Target="../media/image35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wmf"/><Relationship Id="rId3" Type="http://schemas.openxmlformats.org/officeDocument/2006/relationships/image" Target="../media/image40.jpeg"/><Relationship Id="rId7" Type="http://schemas.openxmlformats.org/officeDocument/2006/relationships/image" Target="../media/image44.wmf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3.wmf"/><Relationship Id="rId5" Type="http://schemas.openxmlformats.org/officeDocument/2006/relationships/image" Target="../media/image42.wmf"/><Relationship Id="rId4" Type="http://schemas.openxmlformats.org/officeDocument/2006/relationships/image" Target="../media/image41.wmf"/><Relationship Id="rId9" Type="http://schemas.openxmlformats.org/officeDocument/2006/relationships/image" Target="../media/image21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795821475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Učební materiál je určen pro žáky s těžkou </a:t>
            </a:r>
            <a:r>
              <a:rPr lang="cs-CZ" dirty="0" smtClean="0"/>
              <a:t>                  a </a:t>
            </a:r>
            <a:r>
              <a:rPr lang="cs-CZ" dirty="0"/>
              <a:t>středně těžkou mentální retardací.</a:t>
            </a:r>
          </a:p>
          <a:p>
            <a:r>
              <a:rPr lang="cs-CZ" dirty="0"/>
              <a:t>Je zaměřen na výuku předmětu </a:t>
            </a:r>
            <a:r>
              <a:rPr lang="cs-CZ" dirty="0" smtClean="0"/>
              <a:t>Rozumové </a:t>
            </a:r>
            <a:r>
              <a:rPr lang="cs-CZ" dirty="0"/>
              <a:t>výchovy, kdy </a:t>
            </a:r>
            <a:r>
              <a:rPr lang="cs-CZ" dirty="0" smtClean="0"/>
              <a:t>si žáci opakují a poté určují  </a:t>
            </a:r>
            <a:r>
              <a:rPr lang="cs-CZ" dirty="0"/>
              <a:t>potřeby pro osobní hygienu. </a:t>
            </a:r>
            <a:endParaRPr lang="cs-CZ" dirty="0" smtClean="0"/>
          </a:p>
          <a:p>
            <a:r>
              <a:rPr lang="cs-CZ" dirty="0" smtClean="0"/>
              <a:t>Určeno pro práci na interaktivní tabuli</a:t>
            </a:r>
            <a:endParaRPr lang="cs-CZ" dirty="0"/>
          </a:p>
          <a:p>
            <a:r>
              <a:rPr lang="cs-CZ" dirty="0"/>
              <a:t>Vytvořeno: leden </a:t>
            </a:r>
            <a:r>
              <a:rPr lang="cs-CZ" dirty="0" smtClean="0"/>
              <a:t>2012</a:t>
            </a:r>
          </a:p>
          <a:p>
            <a:r>
              <a:rPr lang="cs-CZ" dirty="0" smtClean="0"/>
              <a:t>Ověřeno: únor 2012  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POTŘEBY PRO MYTÍ TĚLA A VLASŮ</a:t>
            </a:r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2051" name="Picture 3" descr="C:\Users\Radek\AppData\Local\Microsoft\Windows\Temporary Internet Files\Content.IE5\RE6CG2KJ\MC9003616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6716" y="1772816"/>
            <a:ext cx="1823314" cy="17016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Radek\AppData\Local\Microsoft\Windows\Temporary Internet Files\Content.IE5\0DR0UY0H\MC90031025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3861048"/>
            <a:ext cx="1452982" cy="1815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4" name="Přímá spojnice 3"/>
          <p:cNvCxnSpPr/>
          <p:nvPr/>
        </p:nvCxnSpPr>
        <p:spPr>
          <a:xfrm>
            <a:off x="2843808" y="1556792"/>
            <a:ext cx="0" cy="4680520"/>
          </a:xfrm>
          <a:prstGeom prst="line">
            <a:avLst/>
          </a:prstGeom>
          <a:ln w="571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3" name="Picture 5" descr="C:\Users\Radek\AppData\Local\Microsoft\Windows\Temporary Internet Files\Content.IE5\BDVN7HS2\MC90029095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31840" y="1724409"/>
            <a:ext cx="1603972" cy="1172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Radek\AppData\Local\Microsoft\Windows\Temporary Internet Files\Content.IE5\DK86XSSX\MC900239905[2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624888"/>
            <a:ext cx="1253642" cy="1804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Radek\AppData\Local\Microsoft\Windows\Temporary Internet Files\Content.IE5\RE6CG2KJ\MC90031254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75856" y="3140968"/>
            <a:ext cx="825703" cy="18416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Radek\AppData\Local\Microsoft\Windows\Temporary Internet Files\Content.IE5\0DR0UY0H\MC90035238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09121" y="1989223"/>
            <a:ext cx="905347" cy="18152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Radek\AppData\Local\Microsoft\Windows\Temporary Internet Files\Content.IE5\BDVN7HS2\MC90041263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37794" y="3861048"/>
            <a:ext cx="2124000" cy="1565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Radek\AppData\Local\Microsoft\Windows\Temporary Internet Files\Content.IE5\RE6CG2KJ\MC900290066[2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32240" y="5217159"/>
            <a:ext cx="1673682" cy="12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5" name="Picture 17" descr="C:\Users\Radek\AppData\Local\Microsoft\Windows\Temporary Internet Files\Content.IE5\BDVN7HS2\MC900199192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39952" y="4574608"/>
            <a:ext cx="1143754" cy="18846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696432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URČI, </a:t>
            </a:r>
            <a:r>
              <a:rPr lang="cs-CZ" dirty="0" smtClean="0">
                <a:solidFill>
                  <a:srgbClr val="002060"/>
                </a:solidFill>
              </a:rPr>
              <a:t>CO POTŘEBUJEŠ NA MYTÍ TĚLA</a:t>
            </a:r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3074" name="Picture 2" descr="C:\Users\Radek\AppData\Local\Microsoft\Windows\Temporary Internet Files\Content.IE5\DK86XSSX\MC90044170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836" y="1551692"/>
            <a:ext cx="1548000" cy="154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Radek\AppData\Local\Microsoft\Windows\Temporary Internet Files\Content.IE5\RE6CG2KJ\MC900441736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10296" y="1268760"/>
            <a:ext cx="1476000" cy="147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5" descr="C:\Users\Radek\AppData\Local\Microsoft\Windows\Temporary Internet Files\Content.IE5\BDVN7HS2\MC90029095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06234" y="2074564"/>
            <a:ext cx="1603972" cy="1172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6" descr="C:\Users\Radek\AppData\Local\Microsoft\Windows\Temporary Internet Files\Content.IE5\DK86XSSX\MC900239905[2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40352" y="1736811"/>
            <a:ext cx="1253642" cy="1804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Radek\AppData\Local\Microsoft\Windows\Temporary Internet Files\Content.IE5\0DR0UY0H\MC90029045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863" y="5229200"/>
            <a:ext cx="1252396" cy="14470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Radek\AppData\Local\Microsoft\Windows\Temporary Internet Files\Content.IE5\DK86XSSX\MC90043251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212976"/>
            <a:ext cx="1620000" cy="12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Radek\AppData\Local\Microsoft\Windows\Temporary Internet Files\Content.IE5\0DR0UY0H\MP900289704[1].jpg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0520" r="10991"/>
          <a:stretch/>
        </p:blipFill>
        <p:spPr bwMode="auto">
          <a:xfrm>
            <a:off x="626515" y="3540922"/>
            <a:ext cx="1800000" cy="1505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Radek\AppData\Local\Microsoft\Windows\Temporary Internet Files\Content.IE5\0DR0UY0H\MP900400015[2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14302" y="4725144"/>
            <a:ext cx="2592000" cy="17273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Radek\AppData\Local\Microsoft\Windows\Temporary Internet Files\Content.IE5\DK86XSSX\MC900016791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68296" y="5082134"/>
            <a:ext cx="1780337" cy="12902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1039865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POTŘEBY PRO VLASY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4098" name="Picture 2" descr="C:\Users\Radek\AppData\Local\Microsoft\Windows\Temporary Internet Files\Content.IE5\0DR0UY0H\MC9003349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36296" y="3594353"/>
            <a:ext cx="1548000" cy="13468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Radek\AppData\Local\Microsoft\Windows\Temporary Internet Files\Content.IE5\RE6CG2KJ\MC90035694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67765" y="4941168"/>
            <a:ext cx="1383487" cy="183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Radek\AppData\Local\Microsoft\Windows\Temporary Internet Files\Content.IE5\DK86XSSX\MC90023287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32545"/>
            <a:ext cx="1795604" cy="18318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Radek\AppData\Local\Microsoft\Windows\Temporary Internet Files\Content.IE5\DK86XSSX\MC90033489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6160" y="4920476"/>
            <a:ext cx="1152144" cy="1812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Radek\AppData\Local\Microsoft\Windows\Temporary Internet Files\Content.IE5\RE6CG2KJ\MC90031944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23126" y="2875292"/>
            <a:ext cx="1817827" cy="17794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Radek\AppData\Local\Microsoft\Windows\Temporary Internet Files\Content.IE5\0DR0UY0H\MC90001687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4200" y="2221106"/>
            <a:ext cx="1660550" cy="1506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Users\Radek\AppData\Local\Microsoft\Windows\Temporary Internet Files\Content.IE5\BDVN7HS2\MC90031254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4725144"/>
            <a:ext cx="825703" cy="18416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7" descr="C:\Users\Radek\AppData\Local\Microsoft\Windows\Temporary Internet Files\Content.IE5\DK86XSSX\MC900215064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71509" y="1728925"/>
            <a:ext cx="2088000" cy="11463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5" descr="C:\Users\Radek\AppData\Local\Microsoft\Windows\Temporary Internet Files\Content.IE5\0DR0UY0H\MC900290075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94322" y="3995419"/>
            <a:ext cx="1822764" cy="10713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6" descr="C:\Users\Radek\AppData\Local\Microsoft\Windows\Temporary Internet Files\Content.IE5\BDVN7HS2\MC900232260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40953" y="1501022"/>
            <a:ext cx="1915552" cy="136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1961765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40000"/>
              <a:lumOff val="6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URČI, CO POTŘEBUJEŠ PRO ÚPRAVU VLASŮ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4" name="Picture 9" descr="C:\Users\Radek\AppData\Local\Microsoft\Windows\Temporary Internet Files\Content.IE5\BDVN7HS2\MC90031254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56376" y="5003139"/>
            <a:ext cx="825703" cy="18416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Radek\AppData\Local\Microsoft\Windows\Temporary Internet Files\Content.IE5\0DR0UY0H\MC90033490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09790" y="3009295"/>
            <a:ext cx="1864462" cy="16221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Radek\AppData\Local\Microsoft\Windows\Temporary Internet Files\Content.IE5\RE6CG2KJ\MC90033483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3561" y="4437112"/>
            <a:ext cx="1803197" cy="1741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Radek\AppData\Local\Microsoft\Windows\Temporary Internet Files\Content.IE5\0DR0UY0H\MC90035589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764704"/>
            <a:ext cx="1579169" cy="18370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Radek\AppData\Local\Microsoft\Windows\Temporary Internet Files\Content.IE5\0DR0UY0H\MC90029007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619667"/>
            <a:ext cx="1822764" cy="10713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Radek\AppData\Local\Microsoft\Windows\Temporary Internet Files\Content.IE5\BDVN7HS2\MC90023226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20272" y="3203625"/>
            <a:ext cx="1727200" cy="1233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9" name="Picture 9" descr="C:\Users\Radek\AppData\Local\Microsoft\Windows\Temporary Internet Files\Content.IE5\0DR0UY0H\MP900430629[1].jpg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9970" t="10197" r="18574" b="5067"/>
          <a:stretch/>
        </p:blipFill>
        <p:spPr bwMode="auto">
          <a:xfrm>
            <a:off x="5037433" y="3794074"/>
            <a:ext cx="1460205" cy="25234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 descr="C:\Users\Radek\AppData\Local\Microsoft\Windows\Temporary Internet Files\Content.IE5\BDVN7HS2\MC90019343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576534"/>
            <a:ext cx="2376000" cy="1010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31" name="Picture 11" descr="C:\Users\Radek\AppData\Local\Microsoft\Windows\Temporary Internet Files\Content.IE5\DK86XSSX\MC900437753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59160" y="2934554"/>
            <a:ext cx="972000" cy="1352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32" name="Picture 12" descr="C:\Users\Radek\AppData\Local\Microsoft\Windows\Temporary Internet Files\Content.IE5\RE6CG2KJ\MC900290250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42736" y="4797152"/>
            <a:ext cx="1548000" cy="1727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9130844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75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POTŘEBY PRO ČIŠTĚNÍ ZUBŮ</a:t>
            </a:r>
            <a:endParaRPr lang="cs-CZ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6146" name="Picture 2" descr="C:\Users\Radek\AppData\Local\Microsoft\Windows\Temporary Internet Files\Content.IE5\0DR0UY0H\MC90034329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1052736"/>
            <a:ext cx="1868488" cy="1198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Radek\AppData\Local\Microsoft\Windows\Temporary Internet Files\Content.IE5\BDVN7HS2\MC90044180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32240" y="1478857"/>
            <a:ext cx="1512000" cy="151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Users\Radek\AppData\Local\Microsoft\Windows\Temporary Internet Files\Content.IE5\BDVN7HS2\MC90023370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965300"/>
            <a:ext cx="2220913" cy="1919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C:\Users\Radek\AppData\Local\Microsoft\Windows\Temporary Internet Files\Content.IE5\RE6CG2KJ\MC90021543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1640" y="4581128"/>
            <a:ext cx="1674891" cy="2219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3" name="Picture 9" descr="C:\Users\Radek\AppData\Local\Microsoft\Windows\Temporary Internet Files\Content.IE5\0DR0UY0H\MC90005494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7984" y="4495683"/>
            <a:ext cx="1756752" cy="158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6" name="Picture 12" descr="C:\Users\Radek\AppData\Local\Microsoft\Windows\Temporary Internet Files\Content.IE5\RE6CG2KJ\MC90037108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2924944"/>
            <a:ext cx="1962302" cy="14145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7" name="Picture 13" descr="C:\Users\Radek\AppData\Local\Microsoft\Windows\Temporary Internet Files\Content.IE5\0DR0UY0H\MC900441752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239032"/>
            <a:ext cx="2124000" cy="21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7502490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92D050"/>
                </a:solidFill>
              </a:rPr>
              <a:t>URČI, CO POTŘEBUJEŠ PŘI ČIŠTĚNÍ ZUBŮ</a:t>
            </a:r>
            <a:endParaRPr lang="cs-CZ" dirty="0">
              <a:solidFill>
                <a:srgbClr val="92D050"/>
              </a:solidFill>
            </a:endParaRPr>
          </a:p>
        </p:txBody>
      </p:sp>
      <p:pic>
        <p:nvPicPr>
          <p:cNvPr id="7170" name="Picture 2" descr="C:\Users\Radek\AppData\Local\Microsoft\Windows\Temporary Internet Files\Content.IE5\0DR0UY0H\MC900441752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556792"/>
            <a:ext cx="1656000" cy="165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C:\Users\Radek\AppData\Local\Microsoft\Windows\Temporary Internet Files\Content.IE5\0DR0UY0H\MP90033732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7624" y="4014210"/>
            <a:ext cx="1512000" cy="21196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C:\Users\Radek\AppData\Local\Microsoft\Windows\Temporary Internet Files\Content.IE5\0DR0UY0H\MC90021535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98061" y="1803504"/>
            <a:ext cx="2963501" cy="9521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6" name="Picture 8" descr="C:\Users\Radek\AppData\Local\Microsoft\Windows\Temporary Internet Files\Content.IE5\BDVN7HS2\MC90023242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908720"/>
            <a:ext cx="1066800" cy="18469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7" name="Picture 9" descr="C:\Users\Radek\AppData\Local\Microsoft\Windows\Temporary Internet Files\Content.IE5\RE6CG2KJ\MC90029016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6136" y="5264342"/>
            <a:ext cx="1908000" cy="1264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80" name="Picture 12" descr="C:\Users\Radek\AppData\Local\Microsoft\Windows\Temporary Internet Files\Content.IE5\0DR0UY0H\MC90041361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573016"/>
            <a:ext cx="1800000" cy="1387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81" name="Picture 13" descr="C:\Users\Radek\AppData\Local\Microsoft\Windows\Temporary Internet Files\Content.IE5\DK86XSSX\MC90041358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47864" y="5098147"/>
            <a:ext cx="1044000" cy="1405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6" descr="C:\Users\Radek\AppData\Local\Microsoft\Windows\Temporary Internet Files\Content.IE5\DK86XSSX\MC900334892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67944" y="2780928"/>
            <a:ext cx="1152144" cy="1812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5608383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www.office.microsoft.com</a:t>
            </a:r>
            <a:endParaRPr lang="cs-CZ" sz="2800" dirty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3292663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138</TotalTime>
  <Words>122</Words>
  <Application>Microsoft Office PowerPoint</Application>
  <PresentationFormat>Předvádění na obrazovce (4:3)</PresentationFormat>
  <Paragraphs>20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ANOTACE</vt:lpstr>
      <vt:lpstr>POTŘEBY PRO MYTÍ TĚLA A VLASŮ</vt:lpstr>
      <vt:lpstr>URČI, CO POTŘEBUJEŠ NA MYTÍ TĚLA</vt:lpstr>
      <vt:lpstr>POTŘEBY PRO VLASY</vt:lpstr>
      <vt:lpstr>URČI, CO POTŘEBUJEŠ PRO ÚPRAVU VLASŮ</vt:lpstr>
      <vt:lpstr>POTŘEBY PRO ČIŠTĚNÍ ZUBŮ</vt:lpstr>
      <vt:lpstr>URČI, CO POTŘEBUJEŠ PŘI ČIŠTĚNÍ ZUBŮ</vt:lpstr>
      <vt:lpstr>CITACE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Dum</cp:lastModifiedBy>
  <cp:revision>23</cp:revision>
  <dcterms:created xsi:type="dcterms:W3CDTF">2011-06-20T10:40:08Z</dcterms:created>
  <dcterms:modified xsi:type="dcterms:W3CDTF">2013-03-06T12:51:04Z</dcterms:modified>
</cp:coreProperties>
</file>