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73" r:id="rId4"/>
    <p:sldId id="259" r:id="rId5"/>
    <p:sldId id="260" r:id="rId6"/>
    <p:sldId id="274" r:id="rId7"/>
    <p:sldId id="275" r:id="rId8"/>
    <p:sldId id="27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VY_32_INOVACE_5/01_DOPRAVNÍ PROSTŘEDKY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</a:t>
          </a:r>
          <a:r>
            <a:rPr lang="cs-CZ" sz="2000" smtClean="0"/>
            <a:t>, 1045 Kollárova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Dopravní prostředky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</a:t>
          </a:r>
          <a:r>
            <a:rPr lang="cs-CZ" sz="2000" kern="1200" smtClean="0"/>
            <a:t>, 1045 Kollárova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VY_32_INOVACE_5/01_DOPRAVNÍ PROSTŘEDKY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Dopravní prostředky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38675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Učební materiál je určen pro žáky s těžkou a středně těžkou mentální retardací</a:t>
            </a:r>
          </a:p>
          <a:p>
            <a:r>
              <a:rPr lang="cs-CZ" dirty="0" smtClean="0"/>
              <a:t>Je zaměřen na výuku předmětu Rozumová výchova, kdy žáci jsou nejdříve seznámeni s jednotlivými doprav. </a:t>
            </a:r>
            <a:r>
              <a:rPr lang="cs-CZ" dirty="0"/>
              <a:t>p</a:t>
            </a:r>
            <a:r>
              <a:rPr lang="cs-CZ" dirty="0" smtClean="0"/>
              <a:t>ros. a poté je rozeznávají</a:t>
            </a:r>
          </a:p>
          <a:p>
            <a:r>
              <a:rPr lang="cs-CZ" dirty="0" smtClean="0"/>
              <a:t>Určeno pro práci na interaktivní tabuli, pedagog má možnost jednotlivé listy vytisknout a poté využít jako pracovní listy</a:t>
            </a:r>
          </a:p>
          <a:p>
            <a:r>
              <a:rPr lang="cs-CZ" dirty="0" smtClean="0"/>
              <a:t>Vytvořeno</a:t>
            </a:r>
            <a:r>
              <a:rPr lang="cs-CZ" smtClean="0"/>
              <a:t>: listopad 2011</a:t>
            </a:r>
            <a:endParaRPr lang="cs-CZ" dirty="0" smtClean="0"/>
          </a:p>
          <a:p>
            <a:r>
              <a:rPr lang="cs-CZ" dirty="0" smtClean="0"/>
              <a:t>Ověřeno: únor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  <p:pic>
        <p:nvPicPr>
          <p:cNvPr id="1026" name="Picture 2" descr="C:\Users\Radek\AppData\Local\Microsoft\Windows\Temporary Internet Files\Content.IE5\6FW2BFMA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13511"/>
            <a:ext cx="2412000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ek\AppData\Local\Microsoft\Windows\Temporary Internet Files\Content.IE5\6FW2BFMA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399" y="1857511"/>
            <a:ext cx="212400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YAHRE4ES\MP90028917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0" t="42531" r="11829" b="10855"/>
          <a:stretch/>
        </p:blipFill>
        <p:spPr bwMode="auto">
          <a:xfrm>
            <a:off x="989210" y="4535793"/>
            <a:ext cx="18954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4243407"/>
            <a:ext cx="1769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83600" y="4243406"/>
            <a:ext cx="1660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NÁKLADNÍ AUTO                                       OSOBNÍ AUTO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680" y="3894678"/>
            <a:ext cx="4101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VLAK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0469" y="4012573"/>
            <a:ext cx="1405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AUTOBUS</a:t>
            </a:r>
            <a:endParaRPr lang="cs-CZ" sz="24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8" t="8137" r="6584" b="9763"/>
          <a:stretch/>
        </p:blipFill>
        <p:spPr>
          <a:xfrm>
            <a:off x="4499992" y="4357588"/>
            <a:ext cx="3780000" cy="196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924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  <p:pic>
        <p:nvPicPr>
          <p:cNvPr id="1031" name="Picture 7" descr="C:\Users\Radek\AppData\Local\Microsoft\Windows\Temporary Internet Files\Content.IE5\6FW2BFMA\MP90039953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" t="40458" r="19311" b="13977"/>
          <a:stretch/>
        </p:blipFill>
        <p:spPr bwMode="auto">
          <a:xfrm>
            <a:off x="878662" y="4417289"/>
            <a:ext cx="1770052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83600" y="4243406"/>
            <a:ext cx="1660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1032" name="Picture 8" descr="C:\Users\Radek\AppData\Local\Microsoft\Windows\Temporary Internet Files\Content.IE5\YAHRE4ES\MP90039985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t="22461" r="4444" b="17053"/>
          <a:stretch/>
        </p:blipFill>
        <p:spPr bwMode="auto">
          <a:xfrm>
            <a:off x="3131840" y="2084530"/>
            <a:ext cx="3476625" cy="157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4027" y="1527175"/>
            <a:ext cx="1285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LETADLO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9556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KOLO</a:t>
            </a:r>
            <a:endParaRPr lang="cs-CZ" sz="2400" dirty="0"/>
          </a:p>
        </p:txBody>
      </p:sp>
      <p:pic>
        <p:nvPicPr>
          <p:cNvPr id="15" name="Picture 3" descr="C:\Users\Radek\AppData\Local\Microsoft\Windows\Temporary Internet Files\Content.IE5\LVNFTJKM\MC90044129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465" y="4417289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01556" y="3874074"/>
            <a:ext cx="1592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MOTOCYKL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32497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A UKAZUJ DOPRAVNÍ PROSTŘEDKY</a:t>
            </a:r>
            <a:endParaRPr lang="cs-CZ" dirty="0"/>
          </a:p>
        </p:txBody>
      </p:sp>
      <p:pic>
        <p:nvPicPr>
          <p:cNvPr id="5" name="Picture 3" descr="C:\Users\Radek\AppData\Local\Microsoft\Windows\Temporary Internet Files\Content.IE5\6FW2BFMA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44508"/>
            <a:ext cx="212400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Radek\AppData\Local\Microsoft\Windows\Temporary Internet Files\Content.IE5\YAHRE4ES\MP90028917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0" t="42531" r="11829" b="10855"/>
          <a:stretch/>
        </p:blipFill>
        <p:spPr bwMode="auto">
          <a:xfrm>
            <a:off x="1043608" y="4365104"/>
            <a:ext cx="18954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8" t="8137" r="6584" b="9763"/>
          <a:stretch/>
        </p:blipFill>
        <p:spPr>
          <a:xfrm>
            <a:off x="4211960" y="4103297"/>
            <a:ext cx="3780000" cy="1966783"/>
          </a:xfrm>
          <a:prstGeom prst="rect">
            <a:avLst/>
          </a:prstGeom>
        </p:spPr>
      </p:pic>
      <p:pic>
        <p:nvPicPr>
          <p:cNvPr id="10" name="Picture 3" descr="C:\Users\Radek\AppData\Local\Microsoft\Windows\Temporary Internet Files\Content.IE5\LVNFTJKM\MC90044129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465" y="1824508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270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A UKAZUJ DOPRAVNÍ PROSTŘEDKY</a:t>
            </a:r>
            <a:endParaRPr lang="cs-CZ" dirty="0"/>
          </a:p>
        </p:txBody>
      </p:sp>
      <p:pic>
        <p:nvPicPr>
          <p:cNvPr id="4" name="Picture 2" descr="C:\Users\Radek\AppData\Local\Microsoft\Windows\Temporary Internet Files\Content.IE5\6FW2BFMA\MC90044174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614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Radek\AppData\Local\Microsoft\Windows\Temporary Internet Files\Content.IE5\YAHRE4ES\MP90039985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t="22461" r="4444" b="17053"/>
          <a:stretch/>
        </p:blipFill>
        <p:spPr bwMode="auto">
          <a:xfrm>
            <a:off x="683568" y="1988838"/>
            <a:ext cx="3476625" cy="157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Radek\AppData\Local\Microsoft\Windows\Temporary Internet Files\Content.IE5\6FW2BFMA\MP90039953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" t="40458" r="19311" b="13977"/>
          <a:stretch/>
        </p:blipFill>
        <p:spPr bwMode="auto">
          <a:xfrm>
            <a:off x="6228184" y="1869457"/>
            <a:ext cx="1770052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Radek\AppData\Local\Microsoft\Windows\Temporary Internet Files\Content.IE5\YAHRE4ES\MP900289177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0" t="42531" r="11829" b="10855"/>
          <a:stretch/>
        </p:blipFill>
        <p:spPr bwMode="auto">
          <a:xfrm>
            <a:off x="5652120" y="4365104"/>
            <a:ext cx="1895475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1354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A UKAZUJ DOPRAVNÍ PROSTŘEDKY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M0RXHESC\MC900441294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33032"/>
            <a:ext cx="2484000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M0RXHESC\MC900437099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43" b="20644"/>
          <a:stretch/>
        </p:blipFill>
        <p:spPr bwMode="auto">
          <a:xfrm>
            <a:off x="5652120" y="1733795"/>
            <a:ext cx="2952328" cy="166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M0RXHESC\MC900056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93096"/>
            <a:ext cx="284012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M0RXHESC\MC900028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61048"/>
            <a:ext cx="3060000" cy="233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10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A UKAZUJ DOPRAVNÍ PROSTŘEDKY</a:t>
            </a:r>
            <a:endParaRPr lang="cs-CZ" dirty="0"/>
          </a:p>
        </p:txBody>
      </p:sp>
      <p:pic>
        <p:nvPicPr>
          <p:cNvPr id="3074" name="Picture 2" descr="C:\Users\Radek\AppData\Local\Microsoft\Windows\Temporary Internet Files\Content.IE5\RHO0WPF5\MC900440389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09" b="13756"/>
          <a:stretch/>
        </p:blipFill>
        <p:spPr bwMode="auto">
          <a:xfrm>
            <a:off x="1143238" y="1899498"/>
            <a:ext cx="2743200" cy="178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M0RXHESC\MP900387559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3" r="12138"/>
          <a:stretch/>
        </p:blipFill>
        <p:spPr bwMode="auto">
          <a:xfrm>
            <a:off x="5724128" y="1883676"/>
            <a:ext cx="2556000" cy="241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adek\AppData\Local\Microsoft\Windows\Temporary Internet Files\Content.IE5\RHO0WPF5\MC9002805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6" y="4221088"/>
            <a:ext cx="2476076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3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ILUSTRACE: archiv autora</a:t>
            </a:r>
            <a:r>
              <a:rPr lang="cs-CZ" smtClean="0"/>
              <a:t>, </a:t>
            </a:r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140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DOPRAVNÍ PROSTŘEDKY</vt:lpstr>
      <vt:lpstr>DOPRAVNÍ PROSTŘEDKY</vt:lpstr>
      <vt:lpstr>POJMENUJ A UKAZUJ DOPRAVNÍ PROSTŘEDKY</vt:lpstr>
      <vt:lpstr>POJMENUJ A UKAZUJ DOPRAVNÍ PROSTŘEDKY</vt:lpstr>
      <vt:lpstr>POJMENUJ A UKAZUJ DOPRAVNÍ PROSTŘEDKY</vt:lpstr>
      <vt:lpstr>POJMENUJ A UKAZUJ DOPRAVNÍ PROSTŘEDKY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Martin a Lída</cp:lastModifiedBy>
  <cp:revision>41</cp:revision>
  <dcterms:created xsi:type="dcterms:W3CDTF">2011-06-20T10:40:08Z</dcterms:created>
  <dcterms:modified xsi:type="dcterms:W3CDTF">2013-03-06T12:51:42Z</dcterms:modified>
</cp:coreProperties>
</file>