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VY_32_INOVACE_5/02_TEST DOPRAV. PROSTŘEDKŮ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 Veselí nad </a:t>
          </a:r>
          <a:r>
            <a:rPr lang="cs-CZ" sz="2000" smtClean="0"/>
            <a:t>Moravou, 1045  Kollárova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</a:t>
          </a:r>
          <a:r>
            <a:rPr lang="cs-CZ" sz="2000" dirty="0" err="1" smtClean="0"/>
            <a:t>Kráčalíková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Test dopravních prostředků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 Veselí nad </a:t>
          </a:r>
          <a:r>
            <a:rPr lang="cs-CZ" sz="2000" kern="1200" smtClean="0"/>
            <a:t>Moravou, 1045  Kollárova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</a:t>
          </a:r>
          <a:r>
            <a:rPr lang="cs-CZ" sz="2000" kern="1200" dirty="0" err="1" smtClean="0"/>
            <a:t>Kráčalíková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VY_32_INOVACE_5/02_TEST DOPRAV. PROSTŘEDKŮ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Test dopravních prostředků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CZ.1.07/1.4.00/21.0822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w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wmf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1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wmf"/><Relationship Id="rId5" Type="http://schemas.openxmlformats.org/officeDocument/2006/relationships/image" Target="../media/image22.jpeg"/><Relationship Id="rId4" Type="http://schemas.openxmlformats.org/officeDocument/2006/relationships/image" Target="../media/image2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7" Type="http://schemas.openxmlformats.org/officeDocument/2006/relationships/image" Target="../media/image1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8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7" Type="http://schemas.openxmlformats.org/officeDocument/2006/relationships/image" Target="../media/image1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8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9698910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Učební materiál je určen pro žáky s těžkou a středně těžkou mentální retardací</a:t>
            </a:r>
          </a:p>
          <a:p>
            <a:r>
              <a:rPr lang="cs-CZ" dirty="0" smtClean="0"/>
              <a:t>Je zaměřen na předmět Rozumová výchova, kdy žáci rozlišují jednotlivé dopravní prostředky</a:t>
            </a:r>
          </a:p>
          <a:p>
            <a:r>
              <a:rPr lang="cs-CZ" dirty="0" smtClean="0"/>
              <a:t>Určeno pro práci na interaktivní tabuli</a:t>
            </a:r>
          </a:p>
          <a:p>
            <a:r>
              <a:rPr lang="cs-CZ" dirty="0" smtClean="0"/>
              <a:t>Vytvořeno: listopad </a:t>
            </a:r>
            <a:r>
              <a:rPr lang="cs-CZ" dirty="0" smtClean="0"/>
              <a:t>2011</a:t>
            </a:r>
          </a:p>
          <a:p>
            <a:r>
              <a:rPr lang="cs-CZ" dirty="0" smtClean="0"/>
              <a:t>Ověřeno: únor 2012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 sz="3200" dirty="0" smtClean="0"/>
              <a:t>NAJDI</a:t>
            </a:r>
            <a:r>
              <a:rPr lang="cs-CZ" dirty="0" smtClean="0"/>
              <a:t> OSOBNÍ AUTO</a:t>
            </a:r>
            <a:endParaRPr lang="cs-CZ" dirty="0"/>
          </a:p>
        </p:txBody>
      </p:sp>
      <p:pic>
        <p:nvPicPr>
          <p:cNvPr id="2050" name="Picture 2" descr="C:\Users\Radek\AppData\Local\Microsoft\Windows\Temporary Internet Files\Content.IE5\YAHRE4ES\MC900441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56176" y="1196752"/>
            <a:ext cx="2448000" cy="2448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adek\AppData\Local\Microsoft\Windows\Temporary Internet Files\Content.IE5\KAZQZHJ3\MC900349285[1].wmf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9" t="8428" r="22161" b="13892"/>
          <a:stretch/>
        </p:blipFill>
        <p:spPr bwMode="auto">
          <a:xfrm>
            <a:off x="581890" y="1816925"/>
            <a:ext cx="2938681" cy="21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adek\AppData\Local\Microsoft\Windows\Temporary Internet Files\Content.IE5\R9IMQNTO\MC90043709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44752"/>
            <a:ext cx="3096000" cy="3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adek\AppData\Local\Microsoft\Windows\Temporary Internet Files\Content.IE5\KAZQZHJ3\MP900387593[1]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1" t="8198" r="7671" b="8685"/>
          <a:stretch/>
        </p:blipFill>
        <p:spPr bwMode="auto">
          <a:xfrm>
            <a:off x="6660232" y="3644752"/>
            <a:ext cx="2112517" cy="304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adek\AppData\Local\Microsoft\Windows\Temporary Internet Files\Content.IE5\YAHRE4ES\MP900405344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1" t="13441" r="19045" b="6039"/>
          <a:stretch/>
        </p:blipFill>
        <p:spPr bwMode="auto">
          <a:xfrm>
            <a:off x="3569955" y="4026368"/>
            <a:ext cx="2718503" cy="2570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Radek\AppData\Local\Microsoft\Windows\Temporary Internet Files\Content.IE5\R9IMQNTO\MC900436255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272" y="181618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311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SPRÁVNÁ ODPOVĚĎ </a:t>
            </a:r>
            <a:r>
              <a:rPr lang="cs-CZ" dirty="0" smtClean="0"/>
              <a:t>OSOBNÍ AUTO</a:t>
            </a:r>
            <a:endParaRPr lang="cs-CZ" dirty="0"/>
          </a:p>
        </p:txBody>
      </p:sp>
      <p:pic>
        <p:nvPicPr>
          <p:cNvPr id="2050" name="Picture 2" descr="C:\Users\Radek\AppData\Local\Microsoft\Windows\Temporary Internet Files\Content.IE5\YAHRE4ES\MC900441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60836" y="1196752"/>
            <a:ext cx="2448000" cy="2448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adek\AppData\Local\Microsoft\Windows\Temporary Internet Files\Content.IE5\KAZQZHJ3\MC900349285[1].wmf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9" t="22270" r="22161" b="18232"/>
          <a:stretch/>
        </p:blipFill>
        <p:spPr bwMode="auto">
          <a:xfrm>
            <a:off x="581890" y="2173184"/>
            <a:ext cx="2938681" cy="15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adek\AppData\Local\Microsoft\Windows\Temporary Internet Files\Content.IE5\R9IMQNTO\MC90043709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07" y="4221088"/>
            <a:ext cx="3096000" cy="3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adek\AppData\Local\Microsoft\Windows\Temporary Internet Files\Content.IE5\KAZQZHJ3\MP900387593[1]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1" t="8198" r="7671" b="8685"/>
          <a:stretch/>
        </p:blipFill>
        <p:spPr bwMode="auto">
          <a:xfrm>
            <a:off x="6660232" y="3644752"/>
            <a:ext cx="2112517" cy="304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adek\AppData\Local\Microsoft\Windows\Temporary Internet Files\Content.IE5\YAHRE4ES\MP900405344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1" t="13441" r="19045" b="6039"/>
          <a:stretch/>
        </p:blipFill>
        <p:spPr bwMode="auto">
          <a:xfrm>
            <a:off x="3569955" y="4026368"/>
            <a:ext cx="2718503" cy="2570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Radek\AppData\Local\Microsoft\Windows\Temporary Internet Files\Content.IE5\R9IMQNTO\MC900436255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579" y="181618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5940151" y="1700808"/>
            <a:ext cx="2832597" cy="1656184"/>
          </a:xfrm>
          <a:prstGeom prst="round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424020" y="5164793"/>
            <a:ext cx="3246426" cy="1338847"/>
          </a:xfrm>
          <a:prstGeom prst="round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35965" y="1816180"/>
            <a:ext cx="3134482" cy="2210188"/>
          </a:xfrm>
          <a:prstGeom prst="round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4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sz="3200" dirty="0" smtClean="0"/>
              <a:t>NAJDI </a:t>
            </a:r>
            <a:r>
              <a:rPr lang="cs-CZ" dirty="0" smtClean="0"/>
              <a:t>KOLO</a:t>
            </a:r>
            <a:endParaRPr lang="cs-CZ" dirty="0"/>
          </a:p>
        </p:txBody>
      </p:sp>
      <p:pic>
        <p:nvPicPr>
          <p:cNvPr id="4" name="Picture 7" descr="C:\Users\Radek\AppData\Local\Microsoft\Windows\Temporary Internet Files\Content.IE5\6FW2BFMA\MP900399537[1]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3" t="40458" r="19311" b="13977"/>
          <a:stretch/>
        </p:blipFill>
        <p:spPr bwMode="auto">
          <a:xfrm>
            <a:off x="6732240" y="1772521"/>
            <a:ext cx="1845387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adek\AppData\Local\Microsoft\Windows\Temporary Internet Files\Content.IE5\6FW2BFMA\MP900399535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3" b="4945"/>
          <a:stretch/>
        </p:blipFill>
        <p:spPr bwMode="auto">
          <a:xfrm>
            <a:off x="467540" y="3978234"/>
            <a:ext cx="2375811" cy="27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Radek\AppData\Local\Microsoft\Windows\Temporary Internet Files\Content.IE5\KAZQZHJ3\MP900387559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8" r="12848"/>
          <a:stretch/>
        </p:blipFill>
        <p:spPr bwMode="auto">
          <a:xfrm>
            <a:off x="6012160" y="4041690"/>
            <a:ext cx="2778826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Radek\AppData\Local\Microsoft\Windows\Temporary Internet Files\Content.IE5\KAZQZHJ3\MP900403149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8" r="19497"/>
          <a:stretch/>
        </p:blipFill>
        <p:spPr bwMode="auto">
          <a:xfrm>
            <a:off x="3346352" y="4614041"/>
            <a:ext cx="1908000" cy="203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Radek\AppData\Local\Microsoft\Windows\Temporary Internet Files\Content.IE5\KAZQZHJ3\MC90043259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Radek\AppData\Local\Microsoft\Windows\Temporary Internet Files\Content.IE5\R9IMQNTO\MC900437097[1]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36" b="15066"/>
          <a:stretch/>
        </p:blipFill>
        <p:spPr bwMode="auto">
          <a:xfrm>
            <a:off x="3203848" y="1978444"/>
            <a:ext cx="2743200" cy="155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2010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sz="3200" dirty="0" smtClean="0"/>
              <a:t>SPRÁVNÁ ODPOVĚĎ </a:t>
            </a:r>
            <a:r>
              <a:rPr lang="cs-CZ" dirty="0" smtClean="0"/>
              <a:t>KOLO</a:t>
            </a:r>
            <a:endParaRPr lang="cs-CZ" dirty="0"/>
          </a:p>
        </p:txBody>
      </p:sp>
      <p:pic>
        <p:nvPicPr>
          <p:cNvPr id="4" name="Picture 7" descr="C:\Users\Radek\AppData\Local\Microsoft\Windows\Temporary Internet Files\Content.IE5\6FW2BFMA\MP900399537[1]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3" t="40458" r="19311" b="13977"/>
          <a:stretch/>
        </p:blipFill>
        <p:spPr bwMode="auto">
          <a:xfrm>
            <a:off x="6732240" y="1844824"/>
            <a:ext cx="1845387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adek\AppData\Local\Microsoft\Windows\Temporary Internet Files\Content.IE5\6FW2BFMA\MP900399535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3" b="4945"/>
          <a:stretch/>
        </p:blipFill>
        <p:spPr bwMode="auto">
          <a:xfrm>
            <a:off x="467540" y="3978234"/>
            <a:ext cx="2375811" cy="27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Radek\AppData\Local\Microsoft\Windows\Temporary Internet Files\Content.IE5\KAZQZHJ3\MP900387559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8" r="12848"/>
          <a:stretch/>
        </p:blipFill>
        <p:spPr bwMode="auto">
          <a:xfrm>
            <a:off x="6012160" y="4041690"/>
            <a:ext cx="2778826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Radek\AppData\Local\Microsoft\Windows\Temporary Internet Files\Content.IE5\KAZQZHJ3\MP900403149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8" r="19497"/>
          <a:stretch/>
        </p:blipFill>
        <p:spPr bwMode="auto">
          <a:xfrm>
            <a:off x="3346352" y="4614041"/>
            <a:ext cx="1908000" cy="203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Radek\AppData\Local\Microsoft\Windows\Temporary Internet Files\Content.IE5\KAZQZHJ3\MC90043259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Radek\AppData\Local\Microsoft\Windows\Temporary Internet Files\Content.IE5\R9IMQNTO\MC900437097[1]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36" b="15066"/>
          <a:stretch/>
        </p:blipFill>
        <p:spPr bwMode="auto">
          <a:xfrm>
            <a:off x="3280558" y="1628800"/>
            <a:ext cx="2743200" cy="155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476613" y="5013176"/>
            <a:ext cx="2366738" cy="1535737"/>
          </a:xfrm>
          <a:prstGeom prst="round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6012160" y="5157192"/>
            <a:ext cx="2778826" cy="1493586"/>
          </a:xfrm>
          <a:prstGeom prst="round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941680" y="1950638"/>
            <a:ext cx="1662767" cy="1694386"/>
          </a:xfrm>
          <a:prstGeom prst="round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04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z="3200" dirty="0" smtClean="0"/>
              <a:t>NAJDI</a:t>
            </a:r>
            <a:r>
              <a:rPr lang="cs-CZ" dirty="0" smtClean="0"/>
              <a:t> NÁKLADNÍ AUTO</a:t>
            </a:r>
            <a:endParaRPr lang="cs-CZ" dirty="0"/>
          </a:p>
        </p:txBody>
      </p:sp>
      <p:pic>
        <p:nvPicPr>
          <p:cNvPr id="4098" name="Picture 2" descr="C:\Users\Radek\AppData\Local\Microsoft\Windows\Temporary Internet Files\Content.IE5\6FW2BFMA\MC900437100[1]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43" b="16758"/>
          <a:stretch/>
        </p:blipFill>
        <p:spPr bwMode="auto">
          <a:xfrm>
            <a:off x="405365" y="4345981"/>
            <a:ext cx="2743200" cy="187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adek\AppData\Local\Microsoft\Windows\Temporary Internet Files\Content.IE5\YAHRE4ES\MC900441736[2]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6" b="8337"/>
          <a:stretch/>
        </p:blipFill>
        <p:spPr bwMode="auto">
          <a:xfrm>
            <a:off x="6804248" y="4524498"/>
            <a:ext cx="2157672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adek\AppData\Local\Microsoft\Windows\Temporary Internet Files\Content.IE5\KAZQZHJ3\MC900441741[1]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75" b="-6640"/>
          <a:stretch/>
        </p:blipFill>
        <p:spPr bwMode="auto">
          <a:xfrm rot="16200000">
            <a:off x="5652120" y="1602781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Radek\AppData\Local\Microsoft\Windows\Temporary Internet Files\Content.IE5\R9IMQNTO\MC900326638[1]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4"/>
          <a:stretch/>
        </p:blipFill>
        <p:spPr bwMode="auto">
          <a:xfrm>
            <a:off x="3635896" y="4556392"/>
            <a:ext cx="2624460" cy="171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Radek\AppData\Local\Microsoft\Windows\Temporary Internet Files\Content.IE5\6FW2BFMA\MP900401492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9" t="51027" r="24750" b="7864"/>
          <a:stretch/>
        </p:blipFill>
        <p:spPr bwMode="auto">
          <a:xfrm>
            <a:off x="395536" y="1915427"/>
            <a:ext cx="4280950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7371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SPRÁVNÁ ODPOVĚĎ</a:t>
            </a:r>
            <a:r>
              <a:rPr lang="cs-CZ" dirty="0" smtClean="0"/>
              <a:t> NÁKLADNÍ AUTO</a:t>
            </a:r>
            <a:endParaRPr lang="cs-CZ" dirty="0"/>
          </a:p>
        </p:txBody>
      </p:sp>
      <p:pic>
        <p:nvPicPr>
          <p:cNvPr id="4098" name="Picture 2" descr="C:\Users\Radek\AppData\Local\Microsoft\Windows\Temporary Internet Files\Content.IE5\6FW2BFMA\MC900437100[1]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43" b="16758"/>
          <a:stretch/>
        </p:blipFill>
        <p:spPr bwMode="auto">
          <a:xfrm>
            <a:off x="395536" y="4149080"/>
            <a:ext cx="2743200" cy="187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adek\AppData\Local\Microsoft\Windows\Temporary Internet Files\Content.IE5\YAHRE4ES\MC900441736[2]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6" b="8337"/>
          <a:stretch/>
        </p:blipFill>
        <p:spPr bwMode="auto">
          <a:xfrm>
            <a:off x="6804248" y="4524498"/>
            <a:ext cx="2157672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adek\AppData\Local\Microsoft\Windows\Temporary Internet Files\Content.IE5\KAZQZHJ3\MC900441741[1]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75" b="-6640"/>
          <a:stretch/>
        </p:blipFill>
        <p:spPr bwMode="auto">
          <a:xfrm rot="16200000">
            <a:off x="5868144" y="1602781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Radek\AppData\Local\Microsoft\Windows\Temporary Internet Files\Content.IE5\R9IMQNTO\MC900326638[1]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4"/>
          <a:stretch/>
        </p:blipFill>
        <p:spPr bwMode="auto">
          <a:xfrm>
            <a:off x="3635896" y="4556392"/>
            <a:ext cx="2624460" cy="171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Radek\AppData\Local\Microsoft\Windows\Temporary Internet Files\Content.IE5\6FW2BFMA\MP900401492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9" t="51027" r="24750" b="7864"/>
          <a:stretch/>
        </p:blipFill>
        <p:spPr bwMode="auto">
          <a:xfrm>
            <a:off x="395536" y="1915427"/>
            <a:ext cx="4280950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5868144" y="1458227"/>
            <a:ext cx="2088231" cy="2887754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3575984" y="4556391"/>
            <a:ext cx="2684371" cy="1712573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95536" y="2059980"/>
            <a:ext cx="4176464" cy="1152995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12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adek\AppData\Local\Microsoft\Windows\Temporary Internet Files\Content.IE5\YAHRE4ES\MC900440389[1]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19" b="12946"/>
          <a:stretch/>
        </p:blipFill>
        <p:spPr bwMode="auto">
          <a:xfrm rot="16200000" flipV="1">
            <a:off x="6449501" y="4503827"/>
            <a:ext cx="2743200" cy="1745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3200" dirty="0" smtClean="0"/>
              <a:t>NAJDI</a:t>
            </a:r>
            <a:r>
              <a:rPr lang="cs-CZ" dirty="0" smtClean="0"/>
              <a:t> LETADLO</a:t>
            </a:r>
            <a:endParaRPr lang="cs-CZ" dirty="0"/>
          </a:p>
        </p:txBody>
      </p:sp>
      <p:pic>
        <p:nvPicPr>
          <p:cNvPr id="1026" name="Picture 2" descr="C:\Users\Radek\AppData\Local\Microsoft\Windows\Temporary Internet Files\Content.IE5\R9IMQNTO\MP900427680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58" t="-49049" r="23551" b="103091"/>
          <a:stretch/>
        </p:blipFill>
        <p:spPr bwMode="auto">
          <a:xfrm>
            <a:off x="2123728" y="2580194"/>
            <a:ext cx="2700000" cy="169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adek\AppData\Local\Microsoft\Windows\Temporary Internet Files\Content.IE5\R9IMQNTO\MP900427680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7" b="19714"/>
          <a:stretch/>
        </p:blipFill>
        <p:spPr bwMode="auto">
          <a:xfrm>
            <a:off x="-73337" y="4143882"/>
            <a:ext cx="5112000" cy="260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adek\AppData\Local\Microsoft\Windows\Temporary Internet Files\Content.IE5\6FW2BFMA\MP900422418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3" t="29064" r="34189" b="12627"/>
          <a:stretch/>
        </p:blipFill>
        <p:spPr bwMode="auto">
          <a:xfrm flipV="1">
            <a:off x="5526770" y="1774468"/>
            <a:ext cx="3456000" cy="219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adek\AppData\Local\Microsoft\Windows\Temporary Internet Files\Content.IE5\R9IMQNTO\MC9003348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43882"/>
            <a:ext cx="1152144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adek\AppData\Local\Microsoft\Windows\Temporary Internet Files\Content.IE5\6FW2BFMA\MP900444860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69" r="10497" b="20516"/>
          <a:stretch/>
        </p:blipFill>
        <p:spPr bwMode="auto">
          <a:xfrm>
            <a:off x="323528" y="1584124"/>
            <a:ext cx="2916000" cy="174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adek\AppData\Local\Microsoft\Windows\Temporary Internet Files\Content.IE5\6FW2BFMA\MC900251747[1].wmf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1" b="29003"/>
          <a:stretch/>
        </p:blipFill>
        <p:spPr bwMode="auto">
          <a:xfrm>
            <a:off x="3458072" y="2070525"/>
            <a:ext cx="179927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3200" dirty="0" smtClean="0"/>
              <a:t>SPRÁVNÁ ODPOVĚĎ</a:t>
            </a:r>
            <a:r>
              <a:rPr lang="cs-CZ" dirty="0" smtClean="0"/>
              <a:t> LETADLO</a:t>
            </a:r>
            <a:endParaRPr lang="cs-CZ" dirty="0"/>
          </a:p>
        </p:txBody>
      </p:sp>
      <p:pic>
        <p:nvPicPr>
          <p:cNvPr id="1026" name="Picture 2" descr="C:\Users\Radek\AppData\Local\Microsoft\Windows\Temporary Internet Files\Content.IE5\R9IMQNTO\MP900427680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58" t="-49049" r="23551" b="103091"/>
          <a:stretch/>
        </p:blipFill>
        <p:spPr bwMode="auto">
          <a:xfrm>
            <a:off x="2123728" y="2580194"/>
            <a:ext cx="2700000" cy="169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adek\AppData\Local\Microsoft\Windows\Temporary Internet Files\Content.IE5\R9IMQNTO\MP900427680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7" b="19714"/>
          <a:stretch/>
        </p:blipFill>
        <p:spPr bwMode="auto">
          <a:xfrm>
            <a:off x="-73337" y="4143882"/>
            <a:ext cx="5112000" cy="260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adek\AppData\Local\Microsoft\Windows\Temporary Internet Files\Content.IE5\6FW2BFMA\MP900422418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3" t="29064" r="34189" b="12627"/>
          <a:stretch/>
        </p:blipFill>
        <p:spPr bwMode="auto">
          <a:xfrm>
            <a:off x="5526770" y="1774468"/>
            <a:ext cx="3456000" cy="219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adek\AppData\Local\Microsoft\Windows\Temporary Internet Files\Content.IE5\R9IMQNTO\MC9003348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43882"/>
            <a:ext cx="1152144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adek\AppData\Local\Microsoft\Windows\Temporary Internet Files\Content.IE5\6FW2BFMA\MP900444860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69" r="10497" b="20516"/>
          <a:stretch/>
        </p:blipFill>
        <p:spPr bwMode="auto">
          <a:xfrm>
            <a:off x="323528" y="1584124"/>
            <a:ext cx="2916000" cy="174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adek\AppData\Local\Microsoft\Windows\Temporary Internet Files\Content.IE5\6FW2BFMA\MC900251747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1" b="29003"/>
          <a:stretch/>
        </p:blipFill>
        <p:spPr bwMode="auto">
          <a:xfrm>
            <a:off x="3458072" y="2070525"/>
            <a:ext cx="179927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Radek\AppData\Local\Microsoft\Windows\Temporary Internet Files\Content.IE5\YAHRE4ES\MC900440389[1]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19" b="12946"/>
          <a:stretch/>
        </p:blipFill>
        <p:spPr bwMode="auto">
          <a:xfrm rot="16200000" flipV="1">
            <a:off x="6638854" y="4403455"/>
            <a:ext cx="2743200" cy="1745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5526770" y="1774468"/>
            <a:ext cx="3221694" cy="2136884"/>
          </a:xfrm>
          <a:prstGeom prst="round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7020272" y="3969623"/>
            <a:ext cx="1922512" cy="2627729"/>
          </a:xfrm>
          <a:prstGeom prst="round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79513" y="4279091"/>
            <a:ext cx="4859150" cy="2102237"/>
          </a:xfrm>
          <a:prstGeom prst="round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680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3200" dirty="0" smtClean="0"/>
              <a:t>NAJDI</a:t>
            </a:r>
            <a:r>
              <a:rPr lang="cs-CZ" dirty="0" smtClean="0"/>
              <a:t> AUTOBUS</a:t>
            </a:r>
            <a:endParaRPr lang="cs-CZ" dirty="0"/>
          </a:p>
        </p:txBody>
      </p:sp>
      <p:pic>
        <p:nvPicPr>
          <p:cNvPr id="2053" name="Picture 5" descr="C:\Users\Radek\AppData\Local\Microsoft\Windows\Temporary Internet Files\Content.IE5\YAHRE4ES\MP900439434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9" t="55042" r="10310" b="7204"/>
          <a:stretch/>
        </p:blipFill>
        <p:spPr bwMode="auto">
          <a:xfrm>
            <a:off x="179512" y="4239491"/>
            <a:ext cx="3745890" cy="241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Radek\AppData\Local\Microsoft\Windows\Temporary Internet Files\Content.IE5\6FW2BFMA\MP900402856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6" t="14260" r="27584" b="23545"/>
          <a:stretch/>
        </p:blipFill>
        <p:spPr bwMode="auto">
          <a:xfrm>
            <a:off x="617517" y="1635418"/>
            <a:ext cx="2280062" cy="214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Radek\AppData\Local\Microsoft\Windows\Temporary Internet Files\Content.IE5\KAZQZHJ3\MP90038667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10486"/>
            <a:ext cx="2628000" cy="187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8" t="8137" r="6584" b="9763"/>
          <a:stretch/>
        </p:blipFill>
        <p:spPr>
          <a:xfrm>
            <a:off x="4355976" y="1843563"/>
            <a:ext cx="3780000" cy="196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85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3200" dirty="0" smtClean="0"/>
              <a:t>SPRÁVNÁ ODPOVĚĎ</a:t>
            </a:r>
            <a:r>
              <a:rPr lang="cs-CZ" dirty="0" smtClean="0"/>
              <a:t> AUTOBUS</a:t>
            </a:r>
            <a:endParaRPr lang="cs-CZ" dirty="0"/>
          </a:p>
        </p:txBody>
      </p:sp>
      <p:pic>
        <p:nvPicPr>
          <p:cNvPr id="2053" name="Picture 5" descr="C:\Users\Radek\AppData\Local\Microsoft\Windows\Temporary Internet Files\Content.IE5\YAHRE4ES\MP900439434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9" t="55042" r="10310" b="7204"/>
          <a:stretch/>
        </p:blipFill>
        <p:spPr bwMode="auto">
          <a:xfrm>
            <a:off x="179512" y="4239491"/>
            <a:ext cx="3745890" cy="241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Radek\AppData\Local\Microsoft\Windows\Temporary Internet Files\Content.IE5\6FW2BFMA\MP900402856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6" t="14260" r="27584" b="23545"/>
          <a:stretch/>
        </p:blipFill>
        <p:spPr bwMode="auto">
          <a:xfrm>
            <a:off x="617517" y="1635418"/>
            <a:ext cx="2280062" cy="214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Radek\AppData\Local\Microsoft\Windows\Temporary Internet Files\Content.IE5\KAZQZHJ3\MP90038667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714" y="4510486"/>
            <a:ext cx="2628000" cy="187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8" t="8137" r="6584" b="9763"/>
          <a:stretch/>
        </p:blipFill>
        <p:spPr>
          <a:xfrm>
            <a:off x="4499992" y="1793397"/>
            <a:ext cx="3780000" cy="1966783"/>
          </a:xfrm>
          <a:prstGeom prst="rect">
            <a:avLst/>
          </a:prstGeom>
        </p:spPr>
      </p:pic>
      <p:sp>
        <p:nvSpPr>
          <p:cNvPr id="3" name="Ovál 2"/>
          <p:cNvSpPr/>
          <p:nvPr/>
        </p:nvSpPr>
        <p:spPr>
          <a:xfrm>
            <a:off x="4378258" y="1634801"/>
            <a:ext cx="4023467" cy="2150052"/>
          </a:xfrm>
          <a:prstGeom prst="ellipse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207577" y="4239491"/>
            <a:ext cx="3717825" cy="2416630"/>
          </a:xfrm>
          <a:prstGeom prst="ellipse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68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cs-CZ" sz="3200" dirty="0" smtClean="0"/>
              <a:t>NAJDI</a:t>
            </a:r>
            <a:r>
              <a:rPr lang="cs-CZ" dirty="0" smtClean="0"/>
              <a:t> VLAK</a:t>
            </a:r>
            <a:endParaRPr lang="cs-CZ" dirty="0"/>
          </a:p>
        </p:txBody>
      </p:sp>
      <p:pic>
        <p:nvPicPr>
          <p:cNvPr id="3074" name="Picture 2" descr="C:\Users\Radek\AppData\Local\Microsoft\Windows\Temporary Internet Files\Content.IE5\R9IMQNTO\MP900227586[1]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0" t="9224" r="-324" b="9549"/>
          <a:stretch/>
        </p:blipFill>
        <p:spPr bwMode="auto">
          <a:xfrm>
            <a:off x="467544" y="1772816"/>
            <a:ext cx="3033370" cy="206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Radek\AppData\Local\Microsoft\Windows\Temporary Internet Files\Content.IE5\YAHRE4ES\MC9003266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37"/>
          <a:stretch/>
        </p:blipFill>
        <p:spPr bwMode="auto">
          <a:xfrm>
            <a:off x="4644008" y="5373216"/>
            <a:ext cx="3950016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Radek\AppData\Local\Microsoft\Windows\Temporary Internet Files\Content.IE5\KAZQZHJ3\MP900289177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76" r="7135" b="11049"/>
          <a:stretch/>
        </p:blipFill>
        <p:spPr bwMode="auto">
          <a:xfrm>
            <a:off x="6516216" y="1844824"/>
            <a:ext cx="2270077" cy="181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Radek\AppData\Local\Microsoft\Windows\Temporary Internet Files\Content.IE5\6FW2BFMA\MP900399537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3" t="40458" r="19311" b="13977"/>
          <a:stretch/>
        </p:blipFill>
        <p:spPr bwMode="auto">
          <a:xfrm>
            <a:off x="4211960" y="1844824"/>
            <a:ext cx="1845387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Radek\AppData\Local\Microsoft\Windows\Temporary Internet Files\Content.IE5\6FW2BFMA\MC90044174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55" y="4250997"/>
            <a:ext cx="2412000" cy="24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Radek\AppData\Local\Microsoft\Windows\Temporary Internet Files\Content.IE5\R9IMQNTO\MC900440389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18801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98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cs-CZ" sz="3200" dirty="0" smtClean="0"/>
              <a:t>SPRÁVNÁ ODPOVĚĎ</a:t>
            </a:r>
            <a:r>
              <a:rPr lang="cs-CZ" dirty="0" smtClean="0"/>
              <a:t> VLAK</a:t>
            </a:r>
            <a:endParaRPr lang="cs-CZ" dirty="0"/>
          </a:p>
        </p:txBody>
      </p:sp>
      <p:pic>
        <p:nvPicPr>
          <p:cNvPr id="3074" name="Picture 2" descr="C:\Users\Radek\AppData\Local\Microsoft\Windows\Temporary Internet Files\Content.IE5\R9IMQNTO\MP900227586[1]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0" t="9224" r="-324" b="9549"/>
          <a:stretch/>
        </p:blipFill>
        <p:spPr bwMode="auto">
          <a:xfrm>
            <a:off x="467544" y="1772816"/>
            <a:ext cx="3033370" cy="206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Radek\AppData\Local\Microsoft\Windows\Temporary Internet Files\Content.IE5\YAHRE4ES\MC90032667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37"/>
          <a:stretch/>
        </p:blipFill>
        <p:spPr bwMode="auto">
          <a:xfrm>
            <a:off x="4644008" y="5373216"/>
            <a:ext cx="3950016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Radek\AppData\Local\Microsoft\Windows\Temporary Internet Files\Content.IE5\KAZQZHJ3\MP900289177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76" r="7135" b="11049"/>
          <a:stretch/>
        </p:blipFill>
        <p:spPr bwMode="auto">
          <a:xfrm>
            <a:off x="6516216" y="1844824"/>
            <a:ext cx="2270077" cy="181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Radek\AppData\Local\Microsoft\Windows\Temporary Internet Files\Content.IE5\6FW2BFMA\MP900399537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3" t="40458" r="19311" b="13977"/>
          <a:stretch/>
        </p:blipFill>
        <p:spPr bwMode="auto">
          <a:xfrm>
            <a:off x="4211960" y="1844824"/>
            <a:ext cx="1845387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Radek\AppData\Local\Microsoft\Windows\Temporary Internet Files\Content.IE5\6FW2BFMA\MC90044174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55" y="4250997"/>
            <a:ext cx="2412000" cy="24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Radek\AppData\Local\Microsoft\Windows\Temporary Internet Files\Content.IE5\R9IMQNTO\MC900440389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18801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611560" y="1844824"/>
            <a:ext cx="2376264" cy="194421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6732240" y="1844823"/>
            <a:ext cx="1861784" cy="181692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485710" y="5229200"/>
            <a:ext cx="4493060" cy="1445741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74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3200" dirty="0" smtClean="0"/>
              <a:t>NAJDI</a:t>
            </a:r>
            <a:r>
              <a:rPr lang="cs-CZ" dirty="0" smtClean="0"/>
              <a:t> MOTOCYKL</a:t>
            </a:r>
            <a:endParaRPr lang="cs-CZ" dirty="0"/>
          </a:p>
        </p:txBody>
      </p:sp>
      <p:pic>
        <p:nvPicPr>
          <p:cNvPr id="1026" name="Picture 2" descr="C:\Users\Radek\AppData\Local\Microsoft\Windows\Temporary Internet Files\Content.IE5\DK63TLI9\MC900320944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35"/>
          <a:stretch/>
        </p:blipFill>
        <p:spPr bwMode="auto">
          <a:xfrm>
            <a:off x="5364088" y="4797152"/>
            <a:ext cx="2878703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adek\AppData\Local\Microsoft\Windows\Temporary Internet Files\Content.IE5\M0RXHESC\MP900427900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29"/>
          <a:stretch/>
        </p:blipFill>
        <p:spPr bwMode="auto">
          <a:xfrm>
            <a:off x="2994304" y="1574680"/>
            <a:ext cx="2988000" cy="207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adek\AppData\Local\Microsoft\Windows\Temporary Internet Files\Content.IE5\RHO0WPF5\MC9002869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304" y="3033152"/>
            <a:ext cx="3174770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216858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70" y="4365104"/>
            <a:ext cx="3233597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adek\AppData\Local\Microsoft\Windows\Temporary Internet Files\Content.IE5\DK63TLI9\MC9002956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22457"/>
            <a:ext cx="204457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321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3200" dirty="0" smtClean="0"/>
              <a:t>SPRÁVNÁ ODPOVĚĎ</a:t>
            </a:r>
            <a:r>
              <a:rPr lang="cs-CZ" dirty="0" smtClean="0"/>
              <a:t> MOTOCYKL</a:t>
            </a:r>
            <a:endParaRPr lang="cs-CZ" dirty="0"/>
          </a:p>
        </p:txBody>
      </p:sp>
      <p:pic>
        <p:nvPicPr>
          <p:cNvPr id="1026" name="Picture 2" descr="C:\Users\Radek\AppData\Local\Microsoft\Windows\Temporary Internet Files\Content.IE5\DK63TLI9\MC900320944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35"/>
          <a:stretch/>
        </p:blipFill>
        <p:spPr bwMode="auto">
          <a:xfrm>
            <a:off x="5364088" y="4797152"/>
            <a:ext cx="2878703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adek\AppData\Local\Microsoft\Windows\Temporary Internet Files\Content.IE5\M0RXHESC\MP900427900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29"/>
          <a:stretch/>
        </p:blipFill>
        <p:spPr bwMode="auto">
          <a:xfrm>
            <a:off x="2987824" y="1439332"/>
            <a:ext cx="2988000" cy="207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adek\AppData\Local\Microsoft\Windows\Temporary Internet Files\Content.IE5\RHO0WPF5\MC9002869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047548"/>
            <a:ext cx="3174770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216858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70" y="4365104"/>
            <a:ext cx="3233597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5076056" y="4827904"/>
            <a:ext cx="3462802" cy="1800200"/>
          </a:xfrm>
          <a:prstGeom prst="ellips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16" descr="C:\Users\Radek\AppData\Local\Microsoft\Windows\Temporary Internet Files\Content.IE5\DK63TLI9\MC9002956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70" y="2504072"/>
            <a:ext cx="204457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252621" y="2476706"/>
            <a:ext cx="2448272" cy="1600365"/>
          </a:xfrm>
          <a:prstGeom prst="ellips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065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116</Words>
  <Application>Microsoft Office PowerPoint</Application>
  <PresentationFormat>Předvádění na obrazovce (4:3)</PresentationFormat>
  <Paragraphs>28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ANOTACE</vt:lpstr>
      <vt:lpstr>NAJDI OSOBNÍ AUTO</vt:lpstr>
      <vt:lpstr>SPRÁVNÁ ODPOVĚĎ OSOBNÍ AUTO</vt:lpstr>
      <vt:lpstr>NAJDI KOLO</vt:lpstr>
      <vt:lpstr>SPRÁVNÁ ODPOVĚĎ KOLO</vt:lpstr>
      <vt:lpstr>NAJDI NÁKLADNÍ AUTO</vt:lpstr>
      <vt:lpstr>SPRÁVNÁ ODPOVĚĎ NÁKLADNÍ AUTO</vt:lpstr>
      <vt:lpstr>NAJDI LETADLO</vt:lpstr>
      <vt:lpstr>SPRÁVNÁ ODPOVĚĎ LETADLO</vt:lpstr>
      <vt:lpstr>NAJDI AUTOBUS</vt:lpstr>
      <vt:lpstr>SPRÁVNÁ ODPOVĚĎ AUTOBUS</vt:lpstr>
      <vt:lpstr>NAJDI VLAK</vt:lpstr>
      <vt:lpstr>SPRÁVNÁ ODPOVĚĎ VLAK</vt:lpstr>
      <vt:lpstr>NAJDI MOTOCYKL</vt:lpstr>
      <vt:lpstr>SPRÁVNÁ ODPOVĚĎ MOTOCYKL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kracalikova</cp:lastModifiedBy>
  <cp:revision>16</cp:revision>
  <dcterms:created xsi:type="dcterms:W3CDTF">2011-06-20T10:40:08Z</dcterms:created>
  <dcterms:modified xsi:type="dcterms:W3CDTF">2012-03-06T12:48:53Z</dcterms:modified>
</cp:coreProperties>
</file>