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3381" autoAdjust="0"/>
  </p:normalViewPr>
  <p:slideViewPr>
    <p:cSldViewPr>
      <p:cViewPr>
        <p:scale>
          <a:sx n="90" d="100"/>
          <a:sy n="90" d="100"/>
        </p:scale>
        <p:origin x="-324" y="5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VY_32_INOVACE_5/03_UMÍSTĚNÍ </a:t>
          </a:r>
          <a:r>
            <a:rPr lang="cs-CZ" sz="2000" baseline="0" dirty="0" smtClean="0"/>
            <a:t>DOPRAV. PROSTŘEDKŮ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Umístění dopravních prostředků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CZ.1.07./1.4.00/21.0822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VY_32_INOVACE_5/03_UMÍSTĚNÍ </a:t>
          </a:r>
          <a:r>
            <a:rPr lang="cs-CZ" sz="2000" kern="1200" baseline="0" dirty="0" smtClean="0"/>
            <a:t>DOPRAV. PROSTŘEDKŮ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Umístění dopravních prostředků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CZ.1.07./1.4.00/21.0822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254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36982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Učební materiál je určen pro žáky s těžkou a středně těžkou mentální retardací</a:t>
            </a:r>
          </a:p>
          <a:p>
            <a:r>
              <a:rPr lang="cs-CZ" dirty="0" smtClean="0"/>
              <a:t>Je zaměřen na výuku Rozumové výchovy, kdy se  žáci seznamují, kde se dopravní prostředky pohybují</a:t>
            </a:r>
          </a:p>
          <a:p>
            <a:r>
              <a:rPr lang="cs-CZ" dirty="0" smtClean="0"/>
              <a:t>Určeno pro práci na interaktivní tabuli</a:t>
            </a:r>
          </a:p>
          <a:p>
            <a:r>
              <a:rPr lang="cs-CZ" dirty="0" smtClean="0"/>
              <a:t>Vytvořeno: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Ověřeno: únor 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AUTO</a:t>
            </a:r>
            <a:r>
              <a:rPr lang="cs-CZ" dirty="0" smtClean="0"/>
              <a:t> JEDE PO </a:t>
            </a:r>
            <a:r>
              <a:rPr lang="cs-CZ" dirty="0" smtClean="0">
                <a:solidFill>
                  <a:srgbClr val="FF0000"/>
                </a:solidFill>
              </a:rPr>
              <a:t>SILNICI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YAHRE4ES\MP900426659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46" t="49703" r="15655" b="2575"/>
          <a:stretch/>
        </p:blipFill>
        <p:spPr bwMode="auto">
          <a:xfrm>
            <a:off x="467544" y="1628800"/>
            <a:ext cx="3755675" cy="1970300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R9IMQNTO\MP9002895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435" y="4011160"/>
            <a:ext cx="3657600" cy="2426208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6FW2BFMA\MP90028923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05064"/>
            <a:ext cx="3657600" cy="243230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adek\AppData\Local\Microsoft\Windows\Temporary Internet Files\Content.IE5\YAHRE4ES\MP9003138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4472"/>
            <a:ext cx="3672408" cy="2074320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ek\AppData\Local\Microsoft\Windows\Temporary Internet Files\Content.IE5\KAZQZHJ3\MC90044173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-36908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29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VLAK</a:t>
            </a:r>
            <a:r>
              <a:rPr lang="cs-CZ" dirty="0" smtClean="0"/>
              <a:t> JEDE PO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KOLEJÍCH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R9IMQNTO\MP900227586[2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67" t="14357" r="10581" b="20340"/>
          <a:stretch/>
        </p:blipFill>
        <p:spPr bwMode="auto">
          <a:xfrm>
            <a:off x="899592" y="233914"/>
            <a:ext cx="1796902" cy="116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6FW2BFMA\MP900386077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652"/>
          <a:stretch/>
        </p:blipFill>
        <p:spPr bwMode="auto">
          <a:xfrm>
            <a:off x="6660232" y="1772816"/>
            <a:ext cx="2052000" cy="1906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R9IMQNTO\MP90028933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2952000" cy="195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6FW2BFMA\MP900289177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034"/>
          <a:stretch/>
        </p:blipFill>
        <p:spPr bwMode="auto">
          <a:xfrm>
            <a:off x="3778977" y="1844824"/>
            <a:ext cx="2444496" cy="2083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adek\AppData\Local\Microsoft\Windows\Temporary Internet Files\Content.IE5\YAHRE4ES\MP90039997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096"/>
            <a:ext cx="3348000" cy="2231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adek\AppData\Local\Microsoft\Windows\Temporary Internet Files\Content.IE5\R9IMQNTO\MP900202209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040"/>
          <a:stretch/>
        </p:blipFill>
        <p:spPr bwMode="auto">
          <a:xfrm>
            <a:off x="597131" y="4568136"/>
            <a:ext cx="2401824" cy="168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6FW2BFMA\MM90028354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96657"/>
            <a:ext cx="1364457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8249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57150">
            <a:solidFill>
              <a:schemeClr val="accent1"/>
            </a:solidFill>
            <a:prstDash val="dash"/>
          </a:ln>
        </p:spPr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LOĎ </a:t>
            </a:r>
            <a:r>
              <a:rPr lang="cs-CZ" dirty="0" smtClean="0"/>
              <a:t>PLUJE PO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VODĚ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Radek\AppData\Local\Microsoft\Windows\Temporary Internet Files\Content.IE5\KAZQZHJ3\MP90028929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20"/>
          <a:stretch/>
        </p:blipFill>
        <p:spPr bwMode="auto">
          <a:xfrm>
            <a:off x="755576" y="260648"/>
            <a:ext cx="162000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KAZQZHJ3\MP90040704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9" r="26080"/>
          <a:stretch/>
        </p:blipFill>
        <p:spPr bwMode="auto">
          <a:xfrm>
            <a:off x="6516216" y="1609483"/>
            <a:ext cx="2169042" cy="235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ek\AppData\Local\Microsoft\Windows\Temporary Internet Files\Content.IE5\R9IMQNTO\MP900403252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84" t="7455"/>
          <a:stretch/>
        </p:blipFill>
        <p:spPr bwMode="auto">
          <a:xfrm>
            <a:off x="171970" y="3789040"/>
            <a:ext cx="2858203" cy="289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Radek\AppData\Local\Microsoft\Windows\Temporary Internet Files\Content.IE5\6FW2BFMA\MP900399874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1" t="7337" r="59225" b="-7337"/>
          <a:stretch/>
        </p:blipFill>
        <p:spPr bwMode="auto">
          <a:xfrm>
            <a:off x="3779912" y="1493331"/>
            <a:ext cx="1606370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Radek\AppData\Local\Microsoft\Windows\Temporary Internet Files\Content.IE5\6FW2BFMA\MP9004224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38501"/>
            <a:ext cx="3528000" cy="253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Radek\AppData\Local\Microsoft\Windows\Temporary Internet Files\Content.IE5\6FW2BFMA\MP9004000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09497"/>
            <a:ext cx="2844000" cy="189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25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FF00"/>
                </a:solidFill>
              </a:rPr>
              <a:t>LETADLO </a:t>
            </a:r>
            <a:r>
              <a:rPr lang="cs-CZ" dirty="0" smtClean="0"/>
              <a:t>LETÍ NA </a:t>
            </a:r>
            <a:r>
              <a:rPr lang="cs-CZ" dirty="0" smtClean="0">
                <a:solidFill>
                  <a:srgbClr val="FFFF00"/>
                </a:solidFill>
              </a:rPr>
              <a:t>NEBI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Radek\AppData\Local\Microsoft\Windows\Temporary Internet Files\Content.IE5\YAHRE4ES\MC900440389[2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52" t="161306" r="-84952" b="-117650"/>
          <a:stretch/>
        </p:blipFill>
        <p:spPr bwMode="auto">
          <a:xfrm>
            <a:off x="2591047" y="3285460"/>
            <a:ext cx="2340000" cy="131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adek\AppData\Local\Microsoft\Windows\Temporary Internet Files\Content.IE5\YAHRE4ES\MC900440389[2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90" r="6271" b="16084"/>
          <a:stretch/>
        </p:blipFill>
        <p:spPr bwMode="auto">
          <a:xfrm>
            <a:off x="491004" y="218231"/>
            <a:ext cx="2571173" cy="1435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KAZQZHJ3\MP90039985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9667"/>
            <a:ext cx="3240000" cy="215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R9IMQNTO\MP90040757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0" r="12688" b="45884"/>
          <a:stretch/>
        </p:blipFill>
        <p:spPr bwMode="auto">
          <a:xfrm flipH="1">
            <a:off x="1019447" y="1629667"/>
            <a:ext cx="3143200" cy="290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adek\AppData\Local\Microsoft\Windows\Temporary Internet Files\Content.IE5\6FW2BFMA\MP9004276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77072"/>
            <a:ext cx="3528000" cy="247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ek\AppData\Local\Microsoft\Windows\Temporary Internet Files\Content.IE5\KAZQZHJ3\MP900433247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3" r="8287" b="38647"/>
          <a:stretch/>
        </p:blipFill>
        <p:spPr bwMode="auto">
          <a:xfrm>
            <a:off x="251520" y="4733291"/>
            <a:ext cx="3817603" cy="181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86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104</Words>
  <Application>Microsoft Office PowerPoint</Application>
  <PresentationFormat>Předvádění na obrazovce (4:3)</PresentationFormat>
  <Paragraphs>19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           AUTO JEDE PO SILNICI</vt:lpstr>
      <vt:lpstr>              VLAK JEDE PO KOLEJÍCH</vt:lpstr>
      <vt:lpstr>                    LOĎ PLUJE PO VODĚ</vt:lpstr>
      <vt:lpstr>                    LETADLO LETÍ NA NEBI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23</cp:revision>
  <dcterms:created xsi:type="dcterms:W3CDTF">2011-06-20T10:40:08Z</dcterms:created>
  <dcterms:modified xsi:type="dcterms:W3CDTF">2012-03-06T12:52:45Z</dcterms:modified>
</cp:coreProperties>
</file>