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676" autoAdjust="0"/>
  </p:normalViewPr>
  <p:slideViewPr>
    <p:cSldViewPr>
      <p:cViewPr>
        <p:scale>
          <a:sx n="80" d="100"/>
          <a:sy n="80" d="100"/>
        </p:scale>
        <p:origin x="-1002" y="-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VY_32_INOVACE_5/04_TEST UMÍSŤOVÁNÍ DOPR. PROSTŘEDKŮ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Test-umísťování doprav. prostředků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VY_32_INOVACE_5/04_TEST UMÍSŤOVÁNÍ DOPR. PROSTŘEDKŮ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Test-umísťování doprav. prostředků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13.11.2011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06240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Učební materiál je určen pro žáky s těžkou a středně těžkou mentální retardací</a:t>
            </a:r>
          </a:p>
          <a:p>
            <a:r>
              <a:rPr lang="cs-CZ" dirty="0" smtClean="0"/>
              <a:t>Je zaměřen na předmět Rozumová výchova, kdy si žáci ověřují své znalosti o umístění dopravních prostředků, je zde využit prvek strukturovaného učení</a:t>
            </a:r>
          </a:p>
          <a:p>
            <a:r>
              <a:rPr lang="cs-CZ" dirty="0" smtClean="0"/>
              <a:t>Určeno pro práci na interaktivní tabuli</a:t>
            </a:r>
          </a:p>
          <a:p>
            <a:r>
              <a:rPr lang="cs-CZ" dirty="0" smtClean="0"/>
              <a:t>Vytvořeno: listopad 2011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smtClean="0"/>
              <a:t>NAJDI KDE JEZDÍ AUTO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3196663" y="1639752"/>
            <a:ext cx="0" cy="5041981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Radek\AppData\Local\Microsoft\Windows\Temporary Internet Files\Content.IE5\M0RXHESC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62" y="27469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DK63TLI9\MP9003138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3840"/>
            <a:ext cx="2592000" cy="17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Radek\AppData\Local\Microsoft\Windows\Temporary Internet Files\Content.IE5\RHO0WPF5\MP90018225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00" t="26132"/>
          <a:stretch/>
        </p:blipFill>
        <p:spPr bwMode="auto">
          <a:xfrm>
            <a:off x="3347864" y="4319115"/>
            <a:ext cx="2179921" cy="17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ek\AppData\Local\Microsoft\Windows\Temporary Internet Files\Content.IE5\DK63TLI9\MP900289335[1].jpg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86825"/>
            <a:ext cx="2772000" cy="183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Radek\AppData\Local\Microsoft\Windows\Temporary Internet Files\Content.IE5\LVNFTJKM\MP90043315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9" r="41883"/>
          <a:stretch/>
        </p:blipFill>
        <p:spPr bwMode="auto">
          <a:xfrm>
            <a:off x="3351889" y="1757548"/>
            <a:ext cx="2175896" cy="213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53462" y="1639752"/>
            <a:ext cx="8511025" cy="4957599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87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dirty="0" smtClean="0"/>
              <a:t>SPRÁVNÁ </a:t>
            </a:r>
            <a:r>
              <a:rPr lang="cs-CZ" dirty="0" smtClean="0"/>
              <a:t>ODPOVĚĎ </a:t>
            </a:r>
            <a:r>
              <a:rPr lang="cs-CZ" dirty="0" smtClean="0">
                <a:solidFill>
                  <a:srgbClr val="FF0000"/>
                </a:solidFill>
              </a:rPr>
              <a:t>SILNICE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196663" y="1639752"/>
            <a:ext cx="0" cy="5041981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 descr="C:\Users\Radek\AppData\Local\Microsoft\Windows\Temporary Internet Files\Content.IE5\M0RXHESC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62" y="274695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DK63TLI9\MP9003138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983840"/>
            <a:ext cx="2592000" cy="17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Radek\AppData\Local\Microsoft\Windows\Temporary Internet Files\Content.IE5\RHO0WPF5\MP900182258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400" t="26132"/>
          <a:stretch/>
        </p:blipFill>
        <p:spPr bwMode="auto">
          <a:xfrm>
            <a:off x="3347864" y="4319115"/>
            <a:ext cx="2179921" cy="17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ek\AppData\Local\Microsoft\Windows\Temporary Internet Files\Content.IE5\DK63TLI9\MP900289335[1].jpg"/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86825"/>
            <a:ext cx="2772000" cy="183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Radek\AppData\Local\Microsoft\Windows\Temporary Internet Files\Content.IE5\LVNFTJKM\MP900433155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699" r="41883"/>
          <a:stretch/>
        </p:blipFill>
        <p:spPr bwMode="auto">
          <a:xfrm>
            <a:off x="3351889" y="1757548"/>
            <a:ext cx="2175896" cy="2135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53462" y="1639752"/>
            <a:ext cx="8511025" cy="4957599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6012160" y="2420888"/>
            <a:ext cx="2592288" cy="147184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573624" y="4581128"/>
            <a:ext cx="2270699" cy="136622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553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NAJDI KDE JEZDÍ VLAK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58762" y="1772816"/>
            <a:ext cx="0" cy="479674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Radek\AppData\Local\Microsoft\Windows\Temporary Internet Files\Content.IE5\A8RI7T2O\MP900401906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132" t="27013" r="31453" b="12696"/>
          <a:stretch/>
        </p:blipFill>
        <p:spPr bwMode="auto">
          <a:xfrm>
            <a:off x="-108520" y="3140968"/>
            <a:ext cx="3303738" cy="156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95536" y="1772816"/>
            <a:ext cx="8280920" cy="4680520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adek\AppData\Local\Microsoft\Windows\Temporary Internet Files\Content.IE5\6TH4J7SB\MP9003860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" t="48384" r="5" b="-935"/>
          <a:stretch/>
        </p:blipFill>
        <p:spPr bwMode="auto">
          <a:xfrm>
            <a:off x="6372200" y="1988840"/>
            <a:ext cx="2052000" cy="150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GC9SJ1TH\MP900438682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5" t="55766" r="26067" b="-2751"/>
          <a:stretch/>
        </p:blipFill>
        <p:spPr bwMode="auto">
          <a:xfrm>
            <a:off x="3635896" y="4087097"/>
            <a:ext cx="2448000" cy="23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A8RI7T2O\MP900427657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5" t="64895" r="47531" b="10693"/>
          <a:stretch/>
        </p:blipFill>
        <p:spPr bwMode="auto">
          <a:xfrm>
            <a:off x="3754513" y="2236072"/>
            <a:ext cx="2210765" cy="101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6TH4J7SB\MP90040210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5" t="29602"/>
          <a:stretch/>
        </p:blipFill>
        <p:spPr bwMode="auto">
          <a:xfrm>
            <a:off x="6241090" y="4438954"/>
            <a:ext cx="2314220" cy="166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503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SPRÁVNÁ ODPOVĚĎ </a:t>
            </a:r>
            <a:r>
              <a:rPr lang="cs-CZ" dirty="0" smtClean="0">
                <a:solidFill>
                  <a:srgbClr val="FF0000"/>
                </a:solidFill>
              </a:rPr>
              <a:t>KOLEJE</a:t>
            </a:r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358762" y="1772816"/>
            <a:ext cx="0" cy="4796747"/>
          </a:xfrm>
          <a:prstGeom prst="line">
            <a:avLst/>
          </a:prstGeom>
          <a:ln w="762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Radek\AppData\Local\Microsoft\Windows\Temporary Internet Files\Content.IE5\A8RI7T2O\MP900401906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132" t="27013" r="31453" b="12696"/>
          <a:stretch/>
        </p:blipFill>
        <p:spPr bwMode="auto">
          <a:xfrm>
            <a:off x="-108520" y="3140968"/>
            <a:ext cx="3303738" cy="1567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395536" y="1772816"/>
            <a:ext cx="8280920" cy="4680520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Radek\AppData\Local\Microsoft\Windows\Temporary Internet Files\Content.IE5\6TH4J7SB\MP90038607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" t="48384" r="5" b="-935"/>
          <a:stretch/>
        </p:blipFill>
        <p:spPr bwMode="auto">
          <a:xfrm>
            <a:off x="3833896" y="1990087"/>
            <a:ext cx="2052000" cy="150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ek\AppData\Local\Microsoft\Windows\Temporary Internet Files\Content.IE5\GC9SJ1TH\MP900438682[1]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25" t="55766" r="26067" b="-2751"/>
          <a:stretch/>
        </p:blipFill>
        <p:spPr bwMode="auto">
          <a:xfrm>
            <a:off x="6159037" y="4171189"/>
            <a:ext cx="2448000" cy="2366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ek\AppData\Local\Microsoft\Windows\Temporary Internet Files\Content.IE5\A8RI7T2O\MP900427657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35" t="64895" r="47531" b="10693"/>
          <a:stretch/>
        </p:blipFill>
        <p:spPr bwMode="auto">
          <a:xfrm>
            <a:off x="6292817" y="2246319"/>
            <a:ext cx="2210765" cy="101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adek\AppData\Local\Microsoft\Windows\Temporary Internet Files\Content.IE5\6TH4J7SB\MP90040210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05" t="29602"/>
          <a:stretch/>
        </p:blipFill>
        <p:spPr bwMode="auto">
          <a:xfrm>
            <a:off x="3556776" y="4363794"/>
            <a:ext cx="2314220" cy="1662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3635896" y="1788084"/>
            <a:ext cx="2435366" cy="194421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952700" y="3861048"/>
            <a:ext cx="2605194" cy="2366239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161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KDE LETÍ LETADLO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453650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915816" y="1628800"/>
            <a:ext cx="72008" cy="4536504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Radek\AppData\Local\Microsoft\Windows\Temporary Internet Files\Content.IE5\A8RI7T2O\MC900441707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25452"/>
            <a:ext cx="23400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7123GRJD\MP90014439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023"/>
          <a:stretch/>
        </p:blipFill>
        <p:spPr bwMode="auto">
          <a:xfrm>
            <a:off x="6228184" y="1772822"/>
            <a:ext cx="1908000" cy="163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GC9SJ1TH\MP90043324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99" r="13264" b="33987"/>
          <a:stretch/>
        </p:blipFill>
        <p:spPr bwMode="auto">
          <a:xfrm>
            <a:off x="3348004" y="3897052"/>
            <a:ext cx="2520000" cy="204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GC9SJ1TH\MP9004226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746" y="3805291"/>
            <a:ext cx="2196000" cy="22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C:\Users\Radek\AppData\Local\Microsoft\Windows\Temporary Internet Files\Content.IE5\DK63TLI9\MP90028933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492" y="1772822"/>
            <a:ext cx="2772000" cy="183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3364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SPRÁVNÁ ODPOVĚĎ </a:t>
            </a:r>
            <a:r>
              <a:rPr lang="cs-CZ" dirty="0" smtClean="0">
                <a:solidFill>
                  <a:srgbClr val="FF0000"/>
                </a:solidFill>
              </a:rPr>
              <a:t>NEBE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80920" cy="4536504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915816" y="1628800"/>
            <a:ext cx="72008" cy="4536504"/>
          </a:xfrm>
          <a:prstGeom prst="line">
            <a:avLst/>
          </a:prstGeom>
          <a:ln w="571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Radek\AppData\Local\Microsoft\Windows\Temporary Internet Files\Content.IE5\A8RI7T2O\MC900441707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525452"/>
            <a:ext cx="2340000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adek\AppData\Local\Microsoft\Windows\Temporary Internet Files\Content.IE5\7123GRJD\MP90014439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6023"/>
          <a:stretch/>
        </p:blipFill>
        <p:spPr bwMode="auto">
          <a:xfrm>
            <a:off x="6228184" y="1772822"/>
            <a:ext cx="1908000" cy="163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adek\AppData\Local\Microsoft\Windows\Temporary Internet Files\Content.IE5\GC9SJ1TH\MP90043324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99" r="13264" b="33987"/>
          <a:stretch/>
        </p:blipFill>
        <p:spPr bwMode="auto">
          <a:xfrm>
            <a:off x="3348004" y="3897052"/>
            <a:ext cx="2520000" cy="2040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adek\AppData\Local\Microsoft\Windows\Temporary Internet Files\Content.IE5\GC9SJ1TH\MP90042266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9746" y="3805291"/>
            <a:ext cx="2196000" cy="22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C:\Users\Radek\AppData\Local\Microsoft\Windows\Temporary Internet Files\Content.IE5\DK63TLI9\MP900289335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5492" y="1772822"/>
            <a:ext cx="2772000" cy="1838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6214484" y="1772820"/>
            <a:ext cx="2029924" cy="1630425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348004" y="3897052"/>
            <a:ext cx="2592148" cy="213246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920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KDE PLUJE LOĎ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08912" cy="4536504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987824" y="1628800"/>
            <a:ext cx="0" cy="4536504"/>
          </a:xfrm>
          <a:prstGeom prst="line">
            <a:avLst/>
          </a:prstGeom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A8RI7T2O\MP90028929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70"/>
          <a:stretch/>
        </p:blipFill>
        <p:spPr bwMode="auto">
          <a:xfrm>
            <a:off x="610947" y="2996952"/>
            <a:ext cx="2340000" cy="124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6TH4J7SB\MP900403252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601"/>
          <a:stretch/>
        </p:blipFill>
        <p:spPr bwMode="auto">
          <a:xfrm>
            <a:off x="6876256" y="1852251"/>
            <a:ext cx="1543792" cy="204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A8RI7T2O\MP90040210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01" t="39039"/>
          <a:stretch/>
        </p:blipFill>
        <p:spPr bwMode="auto">
          <a:xfrm>
            <a:off x="6012160" y="4365104"/>
            <a:ext cx="2387909" cy="161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ek\AppData\Local\Microsoft\Windows\Temporary Internet Files\Content.IE5\6TH4J7SB\MP90016397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2844000" cy="186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Radek\AppData\Local\Microsoft\Windows\Temporary Internet Files\Content.IE5\DK63TLI9\MP90031389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000" y="4243690"/>
            <a:ext cx="2592000" cy="17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02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SPRÁVNÁ ODPOVĚĎ </a:t>
            </a:r>
            <a:r>
              <a:rPr lang="cs-CZ" dirty="0" smtClean="0">
                <a:solidFill>
                  <a:srgbClr val="FF0000"/>
                </a:solidFill>
              </a:rPr>
              <a:t>VODĚ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08912" cy="4536504"/>
          </a:xfrm>
          <a:prstGeom prst="rect">
            <a:avLst/>
          </a:prstGeom>
          <a:noFill/>
          <a:ln w="5715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987824" y="1628800"/>
            <a:ext cx="0" cy="4536504"/>
          </a:xfrm>
          <a:prstGeom prst="line">
            <a:avLst/>
          </a:prstGeom>
          <a:ln w="762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Radek\AppData\Local\Microsoft\Windows\Temporary Internet Files\Content.IE5\A8RI7T2O\MP900289290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70"/>
          <a:stretch/>
        </p:blipFill>
        <p:spPr bwMode="auto">
          <a:xfrm>
            <a:off x="610947" y="2996952"/>
            <a:ext cx="2340000" cy="1242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adek\AppData\Local\Microsoft\Windows\Temporary Internet Files\Content.IE5\6TH4J7SB\MP900403252[1].jpg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601"/>
          <a:stretch/>
        </p:blipFill>
        <p:spPr bwMode="auto">
          <a:xfrm>
            <a:off x="6876256" y="1852251"/>
            <a:ext cx="1543792" cy="204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adek\AppData\Local\Microsoft\Windows\Temporary Internet Files\Content.IE5\A8RI7T2O\MP90040210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01" t="39039"/>
          <a:stretch/>
        </p:blipFill>
        <p:spPr bwMode="auto">
          <a:xfrm>
            <a:off x="6012160" y="4365104"/>
            <a:ext cx="2387909" cy="161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adek\AppData\Local\Microsoft\Windows\Temporary Internet Files\Content.IE5\6TH4J7SB\MP90016397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2844000" cy="186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Radek\AppData\Local\Microsoft\Windows\Temporary Internet Files\Content.IE5\DK63TLI9\MP90031389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000" y="4243690"/>
            <a:ext cx="2592000" cy="17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 2"/>
          <p:cNvSpPr/>
          <p:nvPr/>
        </p:nvSpPr>
        <p:spPr>
          <a:xfrm>
            <a:off x="6732240" y="2348880"/>
            <a:ext cx="1850504" cy="156247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012160" y="4509120"/>
            <a:ext cx="1994520" cy="1471210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088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112</Words>
  <Application>Microsoft Office PowerPoint</Application>
  <PresentationFormat>Předvádění na obrazovce (4:3)</PresentationFormat>
  <Paragraphs>21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NAJDI KDE JEZDÍ AUTO</vt:lpstr>
      <vt:lpstr>SPRÁVNÁ ODPOVĚĎ SILNICE</vt:lpstr>
      <vt:lpstr>NAJDI KDE JEZDÍ VLAK</vt:lpstr>
      <vt:lpstr>SPRÁVNÁ ODPOVĚĎ KOLEJE</vt:lpstr>
      <vt:lpstr>KDE LETÍ LETADLO </vt:lpstr>
      <vt:lpstr>SPRÁVNÁ ODPOVĚĎ NEBE</vt:lpstr>
      <vt:lpstr>KDE PLUJE LOĎ</vt:lpstr>
      <vt:lpstr>SPRÁVNÁ ODPOVĚĎ VODĚ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Radek</cp:lastModifiedBy>
  <cp:revision>20</cp:revision>
  <dcterms:created xsi:type="dcterms:W3CDTF">2011-06-20T10:40:08Z</dcterms:created>
  <dcterms:modified xsi:type="dcterms:W3CDTF">2011-11-13T16:50:07Z</dcterms:modified>
</cp:coreProperties>
</file>