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9" r:id="rId4"/>
    <p:sldId id="263" r:id="rId5"/>
    <p:sldId id="264" r:id="rId6"/>
    <p:sldId id="260" r:id="rId7"/>
    <p:sldId id="265" r:id="rId8"/>
    <p:sldId id="261" r:id="rId9"/>
    <p:sldId id="266" r:id="rId10"/>
    <p:sldId id="267" r:id="rId11"/>
    <p:sldId id="262" r:id="rId12"/>
    <p:sldId id="268" r:id="rId13"/>
    <p:sldId id="25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VY_32_INOVACE_5/05_DIFERENCIACE BAREV ŽLUTÁ-ČERVENÁ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ŠKOLY:MŠ a ZŠ Veselí nad Moravou, 1045 Kollárova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Markéta </a:t>
          </a:r>
          <a:r>
            <a:rPr lang="cs-CZ" sz="2000" dirty="0" err="1" smtClean="0"/>
            <a:t>Kráčalíková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Barvy </a:t>
          </a:r>
          <a:r>
            <a:rPr lang="cs-CZ" sz="2000" dirty="0" err="1" smtClean="0"/>
            <a:t>žlutá-červená</a:t>
          </a:r>
          <a:r>
            <a:rPr lang="cs-CZ" sz="2000" dirty="0" smtClean="0"/>
            <a:t>, auto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CZ.1.07/1.4.00/21.0822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641BF47-0B1C-46F9-8C97-55B4A1009A81}" type="presOf" srcId="{4C35D32F-0EAB-4CD7-82EE-45574DC2A586}" destId="{8BEBB6EC-1DAA-4CAC-8A25-BC0FCBD5DBD5}" srcOrd="0" destOrd="0" presId="urn:microsoft.com/office/officeart/2005/8/layout/target3"/>
    <dgm:cxn modelId="{4188D134-68D9-452D-B1B0-289B49F888A8}" type="presOf" srcId="{757F3AB3-0718-4624-B441-E567A8F0AB56}" destId="{333A1088-737F-45CB-B68E-254E46348037}" srcOrd="0" destOrd="0" presId="urn:microsoft.com/office/officeart/2005/8/layout/target3"/>
    <dgm:cxn modelId="{C3B1B1B1-8861-4E8B-9AA8-3C075E22B412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7E7D0BE-F72D-4437-A3EA-0A04AA2B3B76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B4B0E31-B8DD-4BB7-8DB0-7A2AA4CEC5AE}" type="presOf" srcId="{D8197B8C-B260-4A16-BDF4-0947B075E274}" destId="{25B08C86-7E15-44DC-BE7F-FFB55DD49D12}" srcOrd="0" destOrd="0" presId="urn:microsoft.com/office/officeart/2005/8/layout/target3"/>
    <dgm:cxn modelId="{0E7F408E-97B4-4DCC-ADC3-B580E7E685DF}" type="presOf" srcId="{D1B46980-6531-4606-95E6-44980827E919}" destId="{2BE915AB-18AA-4053-B92C-3BFC9ED204BB}" srcOrd="1" destOrd="0" presId="urn:microsoft.com/office/officeart/2005/8/layout/target3"/>
    <dgm:cxn modelId="{D8D4904A-1557-41AC-9B28-2F548815391F}" type="presOf" srcId="{D1D4F407-5343-4D3F-B5B9-D407B03CAEB4}" destId="{D005CE8C-CC26-4C3E-AC11-E15060ECD759}" srcOrd="0" destOrd="0" presId="urn:microsoft.com/office/officeart/2005/8/layout/target3"/>
    <dgm:cxn modelId="{B31699AC-2386-46C4-B6CA-31D19EB677E6}" type="presOf" srcId="{B651F6E3-6281-48DB-9319-2AEAFDAE7572}" destId="{619D679B-A015-4ECF-8348-D1034C574F40}" srcOrd="0" destOrd="0" presId="urn:microsoft.com/office/officeart/2005/8/layout/target3"/>
    <dgm:cxn modelId="{81A6E279-7380-408C-97F6-65B3733BF3BB}" type="presOf" srcId="{D8197B8C-B260-4A16-BDF4-0947B075E274}" destId="{5A5FFA88-C948-4069-8E93-59FA12366E83}" srcOrd="1" destOrd="0" presId="urn:microsoft.com/office/officeart/2005/8/layout/target3"/>
    <dgm:cxn modelId="{771A0F63-14D0-420D-B1EB-1374C975B0D3}" type="presOf" srcId="{D1B46980-6531-4606-95E6-44980827E919}" destId="{6140AFEC-043D-4C43-A2F9-D0F5331DF3A3}" srcOrd="0" destOrd="0" presId="urn:microsoft.com/office/officeart/2005/8/layout/target3"/>
    <dgm:cxn modelId="{FD88A0CD-A247-491B-B9D3-8287D64E84B3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DE5CA2A-1E8F-4356-B117-5B79E1628C3D}" type="presParOf" srcId="{333A1088-737F-45CB-B68E-254E46348037}" destId="{F5ABB229-8D3B-4694-996A-96F23CF14429}" srcOrd="0" destOrd="0" presId="urn:microsoft.com/office/officeart/2005/8/layout/target3"/>
    <dgm:cxn modelId="{B7C8FB89-A08C-48E7-B0B7-6BA464912962}" type="presParOf" srcId="{333A1088-737F-45CB-B68E-254E46348037}" destId="{F41139FD-01EE-4571-8B17-4FB00FC51163}" srcOrd="1" destOrd="0" presId="urn:microsoft.com/office/officeart/2005/8/layout/target3"/>
    <dgm:cxn modelId="{E6B2AE07-F071-4CEE-876A-4347D76B6201}" type="presParOf" srcId="{333A1088-737F-45CB-B68E-254E46348037}" destId="{D005CE8C-CC26-4C3E-AC11-E15060ECD759}" srcOrd="2" destOrd="0" presId="urn:microsoft.com/office/officeart/2005/8/layout/target3"/>
    <dgm:cxn modelId="{0C6A2270-8909-4529-B734-29BE23DA7782}" type="presParOf" srcId="{333A1088-737F-45CB-B68E-254E46348037}" destId="{2C702D82-9B77-49B7-9568-BB8EB47C3372}" srcOrd="3" destOrd="0" presId="urn:microsoft.com/office/officeart/2005/8/layout/target3"/>
    <dgm:cxn modelId="{9E30622E-D553-4BDC-BC62-ECC68108F8E3}" type="presParOf" srcId="{333A1088-737F-45CB-B68E-254E46348037}" destId="{A52A0455-90FF-4808-ABD0-F02540D31D5A}" srcOrd="4" destOrd="0" presId="urn:microsoft.com/office/officeart/2005/8/layout/target3"/>
    <dgm:cxn modelId="{A4327708-838D-42F1-9FBA-AD7041B7449A}" type="presParOf" srcId="{333A1088-737F-45CB-B68E-254E46348037}" destId="{6140AFEC-043D-4C43-A2F9-D0F5331DF3A3}" srcOrd="5" destOrd="0" presId="urn:microsoft.com/office/officeart/2005/8/layout/target3"/>
    <dgm:cxn modelId="{45D292C5-EBCA-4A1D-8B2D-D63FD02743C2}" type="presParOf" srcId="{333A1088-737F-45CB-B68E-254E46348037}" destId="{9358AC05-5D7D-4327-9F80-1AD486AEA664}" srcOrd="6" destOrd="0" presId="urn:microsoft.com/office/officeart/2005/8/layout/target3"/>
    <dgm:cxn modelId="{D08B242B-4E47-46CD-B8B5-401AD04B2113}" type="presParOf" srcId="{333A1088-737F-45CB-B68E-254E46348037}" destId="{313FC574-E1CD-4FB4-B054-0B805CE0447D}" srcOrd="7" destOrd="0" presId="urn:microsoft.com/office/officeart/2005/8/layout/target3"/>
    <dgm:cxn modelId="{4226F0DB-3082-49A4-BE98-89FCA88FEAE9}" type="presParOf" srcId="{333A1088-737F-45CB-B68E-254E46348037}" destId="{619D679B-A015-4ECF-8348-D1034C574F40}" srcOrd="8" destOrd="0" presId="urn:microsoft.com/office/officeart/2005/8/layout/target3"/>
    <dgm:cxn modelId="{9CAC2C56-E531-4925-AF33-E4D706DB7ABA}" type="presParOf" srcId="{333A1088-737F-45CB-B68E-254E46348037}" destId="{322283A8-4A27-4CDA-BAE3-F381106A9174}" srcOrd="9" destOrd="0" presId="urn:microsoft.com/office/officeart/2005/8/layout/target3"/>
    <dgm:cxn modelId="{02F2CA63-B111-4AB5-8B8C-05EB425C056A}" type="presParOf" srcId="{333A1088-737F-45CB-B68E-254E46348037}" destId="{FFC9F71D-1B4F-4AD9-A4A6-86ADEFC8AF5C}" srcOrd="10" destOrd="0" presId="urn:microsoft.com/office/officeart/2005/8/layout/target3"/>
    <dgm:cxn modelId="{AA24D40D-1587-4397-A09D-5DEB6BC73F7C}" type="presParOf" srcId="{333A1088-737F-45CB-B68E-254E46348037}" destId="{25B08C86-7E15-44DC-BE7F-FFB55DD49D12}" srcOrd="11" destOrd="0" presId="urn:microsoft.com/office/officeart/2005/8/layout/target3"/>
    <dgm:cxn modelId="{B782C0DC-6915-4EC3-B193-5734C522E9D2}" type="presParOf" srcId="{333A1088-737F-45CB-B68E-254E46348037}" destId="{76644BE8-9D7C-4C09-B250-3D10AF48CBB7}" srcOrd="12" destOrd="0" presId="urn:microsoft.com/office/officeart/2005/8/layout/target3"/>
    <dgm:cxn modelId="{EDC4359E-B17B-49B4-924B-2189F1BF0CD8}" type="presParOf" srcId="{333A1088-737F-45CB-B68E-254E46348037}" destId="{EE85B701-7295-41C0-BA7A-34D3756A2AE6}" srcOrd="13" destOrd="0" presId="urn:microsoft.com/office/officeart/2005/8/layout/target3"/>
    <dgm:cxn modelId="{332C0764-6955-456C-B01B-59BE0737ADA3}" type="presParOf" srcId="{333A1088-737F-45CB-B68E-254E46348037}" destId="{8BEBB6EC-1DAA-4CAC-8A25-BC0FCBD5DBD5}" srcOrd="14" destOrd="0" presId="urn:microsoft.com/office/officeart/2005/8/layout/target3"/>
    <dgm:cxn modelId="{967D4CAD-956F-4FD5-9BB9-DA6AB87602B6}" type="presParOf" srcId="{333A1088-737F-45CB-B68E-254E46348037}" destId="{AED2198E-93D5-4001-81B4-73124B309672}" srcOrd="15" destOrd="0" presId="urn:microsoft.com/office/officeart/2005/8/layout/target3"/>
    <dgm:cxn modelId="{8104E280-8526-4670-AB6F-DE39693704B8}" type="presParOf" srcId="{333A1088-737F-45CB-B68E-254E46348037}" destId="{2BE915AB-18AA-4053-B92C-3BFC9ED204BB}" srcOrd="16" destOrd="0" presId="urn:microsoft.com/office/officeart/2005/8/layout/target3"/>
    <dgm:cxn modelId="{704ABDB6-F8D9-4A28-BB95-93003B1A5264}" type="presParOf" srcId="{333A1088-737F-45CB-B68E-254E46348037}" destId="{6BB5E863-4638-4E1D-BFDE-399D028AC4ED}" srcOrd="17" destOrd="0" presId="urn:microsoft.com/office/officeart/2005/8/layout/target3"/>
    <dgm:cxn modelId="{D4D0831D-6975-4C90-BA48-A80A6E1BBF89}" type="presParOf" srcId="{333A1088-737F-45CB-B68E-254E46348037}" destId="{5A5FFA88-C948-4069-8E93-59FA12366E83}" srcOrd="18" destOrd="0" presId="urn:microsoft.com/office/officeart/2005/8/layout/target3"/>
    <dgm:cxn modelId="{52412213-A338-4C97-BCDC-9576EEECC82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ŠKOLY:MŠ a ZŠ Veselí nad Moravou, 1045 Kollárova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Markéta </a:t>
          </a:r>
          <a:r>
            <a:rPr lang="cs-CZ" sz="2000" kern="1200" dirty="0" err="1" smtClean="0"/>
            <a:t>Kráčalíková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VY_32_INOVACE_5/05_DIFERENCIACE BAREV ŽLUTÁ-ČERVENÁ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Barvy </a:t>
          </a:r>
          <a:r>
            <a:rPr lang="cs-CZ" sz="2000" kern="1200" dirty="0" err="1" smtClean="0"/>
            <a:t>žlutá-červená</a:t>
          </a:r>
          <a:r>
            <a:rPr lang="cs-CZ" sz="2000" kern="1200" dirty="0" smtClean="0"/>
            <a:t>, auto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CZ.1.07/1.4.00/21.0822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5402847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Učební materiál je určen pro žáky s těžkou a středně těžkou mentální </a:t>
            </a:r>
            <a:r>
              <a:rPr lang="cs-CZ" dirty="0" smtClean="0"/>
              <a:t>retardací.</a:t>
            </a:r>
            <a:endParaRPr lang="cs-CZ" dirty="0"/>
          </a:p>
          <a:p>
            <a:r>
              <a:rPr lang="cs-CZ" dirty="0"/>
              <a:t>Je zaměřen na výuku Smyslové výchovy- diferenciace </a:t>
            </a:r>
            <a:r>
              <a:rPr lang="cs-CZ" dirty="0" smtClean="0"/>
              <a:t>barev žlutá- červená (pro žáky, kteří mají v oblibě motiv auta). Žáci vyhledávají správnou barvu. Při tvorbě bylo využito prvků strukturovaného učení.</a:t>
            </a:r>
          </a:p>
          <a:p>
            <a:r>
              <a:rPr lang="cs-CZ" dirty="0"/>
              <a:t>Určeno pro práci na interaktivní </a:t>
            </a:r>
            <a:r>
              <a:rPr lang="cs-CZ" dirty="0" smtClean="0"/>
              <a:t>tabuli.</a:t>
            </a:r>
          </a:p>
          <a:p>
            <a:r>
              <a:rPr lang="cs-CZ" dirty="0" smtClean="0"/>
              <a:t>Vytvořeno: říjen </a:t>
            </a:r>
            <a:r>
              <a:rPr lang="cs-CZ" dirty="0" smtClean="0"/>
              <a:t>2011</a:t>
            </a:r>
          </a:p>
          <a:p>
            <a:r>
              <a:rPr lang="cs-CZ" dirty="0" smtClean="0"/>
              <a:t>Ověřeno: únor 2012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Barva </a:t>
            </a:r>
            <a:r>
              <a:rPr lang="cs-CZ" b="1" dirty="0" smtClean="0">
                <a:solidFill>
                  <a:srgbClr val="FF0000"/>
                </a:solidFill>
              </a:rPr>
              <a:t>červená</a:t>
            </a:r>
            <a:endParaRPr lang="cs-CZ" b="1" dirty="0">
              <a:solidFill>
                <a:srgbClr val="FFFF00"/>
              </a:solidFill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4067944" y="1426211"/>
            <a:ext cx="0" cy="5148000"/>
          </a:xfrm>
          <a:prstGeom prst="line">
            <a:avLst/>
          </a:prstGeom>
          <a:ln w="762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" name="Picture 2" descr="C:\Users\kracalikova\AppData\Local\Microsoft\Windows\Temporary Internet Files\Content.IE5\K9TTMRYA\MC900439784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132856"/>
            <a:ext cx="2952000" cy="29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kracalikova\AppData\Local\Microsoft\Windows\Temporary Internet Files\Content.IE5\2XG49YPF\MC90001342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918401"/>
            <a:ext cx="1656893" cy="1662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683568" y="1426211"/>
            <a:ext cx="7704856" cy="5148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3380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Barva </a:t>
            </a:r>
            <a:r>
              <a:rPr lang="cs-CZ" b="1" dirty="0" smtClean="0">
                <a:solidFill>
                  <a:srgbClr val="FF0000"/>
                </a:solidFill>
              </a:rPr>
              <a:t>červená</a:t>
            </a:r>
            <a:endParaRPr lang="cs-CZ" b="1" dirty="0">
              <a:solidFill>
                <a:srgbClr val="FFFF00"/>
              </a:solidFill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4067944" y="1426211"/>
            <a:ext cx="0" cy="5148000"/>
          </a:xfrm>
          <a:prstGeom prst="line">
            <a:avLst/>
          </a:prstGeom>
          <a:ln w="762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26" name="Picture 2" descr="C:\Users\kracalikova\AppData\Local\Microsoft\Windows\Temporary Internet Files\Content.IE5\K9TTMRYA\MC900439784[1].pn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B2A8A8"/>
              </a:clrFrom>
              <a:clrTo>
                <a:srgbClr val="B2A8A8">
                  <a:alpha val="0"/>
                </a:srgbClr>
              </a:clrTo>
            </a:clrChange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767" y="1153855"/>
            <a:ext cx="2595736" cy="2595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kracalikova\AppData\Local\Microsoft\Windows\Temporary Internet Files\Content.IE5\K9TTMRYA\MC900439784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717032"/>
            <a:ext cx="2595736" cy="2595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kracalikova\AppData\Local\Microsoft\Windows\Temporary Internet Files\Content.IE5\2XG49YPF\MC90001342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918401"/>
            <a:ext cx="1656893" cy="1662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683568" y="1426211"/>
            <a:ext cx="7704856" cy="5148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5666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Barva </a:t>
            </a:r>
            <a:r>
              <a:rPr lang="cs-CZ" b="1" dirty="0" smtClean="0">
                <a:solidFill>
                  <a:srgbClr val="FF0000"/>
                </a:solidFill>
              </a:rPr>
              <a:t>červená</a:t>
            </a:r>
            <a:endParaRPr lang="cs-CZ" b="1" dirty="0">
              <a:solidFill>
                <a:srgbClr val="FFFF00"/>
              </a:solidFill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4067944" y="1426211"/>
            <a:ext cx="0" cy="5148000"/>
          </a:xfrm>
          <a:prstGeom prst="line">
            <a:avLst/>
          </a:prstGeom>
          <a:ln w="762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26" name="Picture 2" descr="C:\Users\kracalikova\AppData\Local\Microsoft\Windows\Temporary Internet Files\Content.IE5\K9TTMRYA\MC900439784[1].pn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B2A8A8"/>
              </a:clrFrom>
              <a:clrTo>
                <a:srgbClr val="B2A8A8">
                  <a:alpha val="0"/>
                </a:srgbClr>
              </a:clrTo>
            </a:clrChange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767" y="1153855"/>
            <a:ext cx="2595736" cy="2595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kracalikova\AppData\Local\Microsoft\Windows\Temporary Internet Files\Content.IE5\K9TTMRYA\MC900439784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717032"/>
            <a:ext cx="2595736" cy="2595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kracalikova\AppData\Local\Microsoft\Windows\Temporary Internet Files\Content.IE5\2XG49YPF\MC90001342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918401"/>
            <a:ext cx="1656893" cy="1662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683568" y="1426211"/>
            <a:ext cx="7704856" cy="5148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5004048" y="4221088"/>
            <a:ext cx="3096344" cy="1872208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682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Barva </a:t>
            </a:r>
            <a:r>
              <a:rPr lang="cs-CZ" b="1" dirty="0" smtClean="0">
                <a:solidFill>
                  <a:srgbClr val="FF0000"/>
                </a:solidFill>
              </a:rPr>
              <a:t>červená</a:t>
            </a:r>
            <a:endParaRPr lang="cs-CZ" b="1" dirty="0">
              <a:solidFill>
                <a:srgbClr val="FF0000"/>
              </a:solidFill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3275856" y="1484784"/>
            <a:ext cx="0" cy="4824536"/>
          </a:xfrm>
          <a:prstGeom prst="line">
            <a:avLst/>
          </a:prstGeom>
          <a:ln w="762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050" name="Picture 2" descr="C:\Users\kracalikova\AppData\Local\Microsoft\Windows\Temporary Internet Files\Content.IE5\2XG49YPF\MC9000134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065862"/>
            <a:ext cx="1656893" cy="1662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kracalikova\AppData\Local\Microsoft\Windows\Temporary Internet Files\Content.IE5\K9TTMRYA\MC900439784[2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268760"/>
            <a:ext cx="2499360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kracalikova\AppData\Local\Microsoft\Windows\Temporary Internet Files\Content.IE5\K9TTMRYA\MC900439784[2]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8145" y="3429000"/>
            <a:ext cx="274320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683568" y="1484784"/>
            <a:ext cx="8136904" cy="482453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4926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Barva </a:t>
            </a:r>
            <a:r>
              <a:rPr lang="cs-CZ" b="1" dirty="0" smtClean="0">
                <a:solidFill>
                  <a:srgbClr val="FF0000"/>
                </a:solidFill>
              </a:rPr>
              <a:t>červená</a:t>
            </a:r>
            <a:endParaRPr lang="cs-CZ" b="1" dirty="0">
              <a:solidFill>
                <a:srgbClr val="FF0000"/>
              </a:solidFill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3275856" y="1484784"/>
            <a:ext cx="0" cy="4824536"/>
          </a:xfrm>
          <a:prstGeom prst="line">
            <a:avLst/>
          </a:prstGeom>
          <a:ln w="762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050" name="Picture 2" descr="C:\Users\kracalikova\AppData\Local\Microsoft\Windows\Temporary Internet Files\Content.IE5\2XG49YPF\MC9000134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065862"/>
            <a:ext cx="1656893" cy="1662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kracalikova\AppData\Local\Microsoft\Windows\Temporary Internet Files\Content.IE5\K9TTMRYA\MC900439784[2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8145" y="1262302"/>
            <a:ext cx="2499360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kracalikova\AppData\Local\Microsoft\Windows\Temporary Internet Files\Content.IE5\K9TTMRYA\MC900439784[2]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8145" y="3429000"/>
            <a:ext cx="274320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683568" y="1484784"/>
            <a:ext cx="8136904" cy="482453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4211960" y="1988840"/>
            <a:ext cx="2880320" cy="190821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4211959" y="1988840"/>
            <a:ext cx="3089385" cy="2088232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6152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Barva </a:t>
            </a:r>
            <a:r>
              <a:rPr lang="cs-CZ" b="1" dirty="0" smtClean="0">
                <a:solidFill>
                  <a:srgbClr val="FFFF00"/>
                </a:solidFill>
              </a:rPr>
              <a:t>žlutá</a:t>
            </a:r>
            <a:endParaRPr lang="cs-CZ" b="1" dirty="0">
              <a:solidFill>
                <a:srgbClr val="FF0000"/>
              </a:solidFill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3275856" y="1417638"/>
            <a:ext cx="0" cy="5107706"/>
          </a:xfrm>
          <a:prstGeom prst="line">
            <a:avLst/>
          </a:prstGeom>
          <a:ln w="762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050" name="Picture 2" descr="C:\Users\kracalikova\AppData\Local\Microsoft\Windows\Temporary Internet Files\Content.IE5\2XG49YPF\MC900013424[1].wmf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104297"/>
            <a:ext cx="1656893" cy="1662379"/>
          </a:xfrm>
          <a:prstGeom prst="rect">
            <a:avLst/>
          </a:prstGeom>
          <a:solidFill>
            <a:srgbClr val="FFFF00"/>
          </a:solidFill>
          <a:extLst/>
        </p:spPr>
      </p:pic>
      <p:pic>
        <p:nvPicPr>
          <p:cNvPr id="2054" name="Picture 6" descr="C:\Users\kracalikova\AppData\Local\Microsoft\Windows\Temporary Internet Files\Content.IE5\K9TTMRYA\MC900439784[2]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348880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539552" y="1417638"/>
            <a:ext cx="7776864" cy="50356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8454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Barva </a:t>
            </a:r>
            <a:r>
              <a:rPr lang="cs-CZ" b="1" dirty="0" smtClean="0">
                <a:solidFill>
                  <a:srgbClr val="FFFF00"/>
                </a:solidFill>
              </a:rPr>
              <a:t>žlutá</a:t>
            </a:r>
            <a:endParaRPr lang="cs-CZ" b="1" dirty="0">
              <a:solidFill>
                <a:srgbClr val="FF0000"/>
              </a:solidFill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3275856" y="1417638"/>
            <a:ext cx="0" cy="5107706"/>
          </a:xfrm>
          <a:prstGeom prst="line">
            <a:avLst/>
          </a:prstGeom>
          <a:ln w="762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050" name="Picture 2" descr="C:\Users\kracalikova\AppData\Local\Microsoft\Windows\Temporary Internet Files\Content.IE5\2XG49YPF\MC900013424[1].wmf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104297"/>
            <a:ext cx="1656893" cy="1662379"/>
          </a:xfrm>
          <a:prstGeom prst="rect">
            <a:avLst/>
          </a:prstGeom>
          <a:solidFill>
            <a:srgbClr val="FFFF00"/>
          </a:solidFill>
          <a:extLst/>
        </p:spPr>
      </p:pic>
      <p:pic>
        <p:nvPicPr>
          <p:cNvPr id="2053" name="Picture 5" descr="C:\Users\kracalikova\AppData\Local\Microsoft\Windows\Temporary Internet Files\Content.IE5\K9TTMRYA\MC900439784[2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032250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kracalikova\AppData\Local\Microsoft\Windows\Temporary Internet Files\Content.IE5\K9TTMRYA\MC900439784[2]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212976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539552" y="1417638"/>
            <a:ext cx="7776864" cy="50356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4812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Barva </a:t>
            </a:r>
            <a:r>
              <a:rPr lang="cs-CZ" b="1" dirty="0" smtClean="0">
                <a:solidFill>
                  <a:srgbClr val="FFFF00"/>
                </a:solidFill>
              </a:rPr>
              <a:t>žlutá</a:t>
            </a:r>
            <a:endParaRPr lang="cs-CZ" b="1" dirty="0">
              <a:solidFill>
                <a:srgbClr val="FF0000"/>
              </a:solidFill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3275856" y="1417638"/>
            <a:ext cx="0" cy="5107706"/>
          </a:xfrm>
          <a:prstGeom prst="line">
            <a:avLst/>
          </a:prstGeom>
          <a:ln w="762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050" name="Picture 2" descr="C:\Users\kracalikova\AppData\Local\Microsoft\Windows\Temporary Internet Files\Content.IE5\2XG49YPF\MC900013424[1].wmf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104297"/>
            <a:ext cx="1656893" cy="1662379"/>
          </a:xfrm>
          <a:prstGeom prst="rect">
            <a:avLst/>
          </a:prstGeom>
          <a:solidFill>
            <a:srgbClr val="FFFF00"/>
          </a:solidFill>
          <a:extLst/>
        </p:spPr>
      </p:pic>
      <p:pic>
        <p:nvPicPr>
          <p:cNvPr id="2053" name="Picture 5" descr="C:\Users\kracalikova\AppData\Local\Microsoft\Windows\Temporary Internet Files\Content.IE5\K9TTMRYA\MC900439784[2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032250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kracalikova\AppData\Local\Microsoft\Windows\Temporary Internet Files\Content.IE5\K9TTMRYA\MC900439784[2]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212976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539552" y="1417638"/>
            <a:ext cx="7776864" cy="50356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3995936" y="4149080"/>
            <a:ext cx="3456384" cy="1656184"/>
          </a:xfrm>
          <a:prstGeom prst="ellipse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3225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Barva </a:t>
            </a:r>
            <a:r>
              <a:rPr lang="cs-CZ" b="1" dirty="0" smtClean="0">
                <a:solidFill>
                  <a:srgbClr val="FFFF00"/>
                </a:solidFill>
              </a:rPr>
              <a:t>žlutá</a:t>
            </a:r>
            <a:endParaRPr lang="cs-CZ" b="1" dirty="0">
              <a:solidFill>
                <a:srgbClr val="FF0000"/>
              </a:solidFill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3275856" y="1556792"/>
            <a:ext cx="0" cy="4896544"/>
          </a:xfrm>
          <a:prstGeom prst="line">
            <a:avLst/>
          </a:prstGeom>
          <a:ln w="762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050" name="Picture 2" descr="C:\Users\kracalikova\AppData\Local\Microsoft\Windows\Temporary Internet Files\Content.IE5\2XG49YPF\MC900013424[1].wmf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284984"/>
            <a:ext cx="1656893" cy="1662379"/>
          </a:xfrm>
          <a:prstGeom prst="rect">
            <a:avLst/>
          </a:prstGeom>
          <a:solidFill>
            <a:srgbClr val="FFFF00"/>
          </a:solidFill>
          <a:extLst/>
        </p:spPr>
      </p:pic>
      <p:pic>
        <p:nvPicPr>
          <p:cNvPr id="2053" name="Picture 5" descr="C:\Users\kracalikova\AppData\Local\Microsoft\Windows\Temporary Internet Files\Content.IE5\K9TTMRYA\MC900439784[2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501008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kracalikova\AppData\Local\Microsoft\Windows\Temporary Internet Files\Content.IE5\K9TTMRYA\MC900439784[2]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412776"/>
            <a:ext cx="2743200" cy="2486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899592" y="1556792"/>
            <a:ext cx="7416824" cy="489654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297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Barva </a:t>
            </a:r>
            <a:r>
              <a:rPr lang="cs-CZ" b="1" dirty="0" smtClean="0">
                <a:solidFill>
                  <a:srgbClr val="FFFF00"/>
                </a:solidFill>
              </a:rPr>
              <a:t>žlutá</a:t>
            </a:r>
            <a:endParaRPr lang="cs-CZ" b="1" dirty="0">
              <a:solidFill>
                <a:srgbClr val="FF0000"/>
              </a:solidFill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3275856" y="1556792"/>
            <a:ext cx="0" cy="4896544"/>
          </a:xfrm>
          <a:prstGeom prst="line">
            <a:avLst/>
          </a:prstGeom>
          <a:ln w="762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050" name="Picture 2" descr="C:\Users\kracalikova\AppData\Local\Microsoft\Windows\Temporary Internet Files\Content.IE5\2XG49YPF\MC900013424[1].wmf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284984"/>
            <a:ext cx="1656893" cy="1662379"/>
          </a:xfrm>
          <a:prstGeom prst="rect">
            <a:avLst/>
          </a:prstGeom>
          <a:solidFill>
            <a:srgbClr val="FFFF00"/>
          </a:solidFill>
          <a:extLst/>
        </p:spPr>
      </p:pic>
      <p:pic>
        <p:nvPicPr>
          <p:cNvPr id="2053" name="Picture 5" descr="C:\Users\kracalikova\AppData\Local\Microsoft\Windows\Temporary Internet Files\Content.IE5\K9TTMRYA\MC900439784[2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501008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kracalikova\AppData\Local\Microsoft\Windows\Temporary Internet Files\Content.IE5\K9TTMRYA\MC900439784[2]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412776"/>
            <a:ext cx="2743200" cy="2486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899592" y="1556792"/>
            <a:ext cx="7416824" cy="489654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4176240" y="2132856"/>
            <a:ext cx="3024336" cy="1656184"/>
          </a:xfrm>
          <a:prstGeom prst="ellipse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2717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292663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</TotalTime>
  <Words>118</Words>
  <Application>Microsoft Office PowerPoint</Application>
  <PresentationFormat>Předvádění na obrazovce (4:3)</PresentationFormat>
  <Paragraphs>24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Anotace</vt:lpstr>
      <vt:lpstr>Barva červená</vt:lpstr>
      <vt:lpstr>Barva červená</vt:lpstr>
      <vt:lpstr>Barva červená</vt:lpstr>
      <vt:lpstr>Barva červená</vt:lpstr>
      <vt:lpstr>Barva červená</vt:lpstr>
      <vt:lpstr>Barva žlutá</vt:lpstr>
      <vt:lpstr>Barva žlutá</vt:lpstr>
      <vt:lpstr>Barva žlutá</vt:lpstr>
      <vt:lpstr>Barva žlutá</vt:lpstr>
      <vt:lpstr>Barva žlutá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kracalikova</cp:lastModifiedBy>
  <cp:revision>23</cp:revision>
  <dcterms:created xsi:type="dcterms:W3CDTF">2011-06-20T10:40:08Z</dcterms:created>
  <dcterms:modified xsi:type="dcterms:W3CDTF">2012-03-06T13:05:53Z</dcterms:modified>
</cp:coreProperties>
</file>