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4"/>
  </p:notesMasterIdLst>
  <p:sldIdLst>
    <p:sldId id="256" r:id="rId2"/>
    <p:sldId id="257" r:id="rId3"/>
    <p:sldId id="259" r:id="rId4"/>
    <p:sldId id="262" r:id="rId5"/>
    <p:sldId id="263" r:id="rId6"/>
    <p:sldId id="260" r:id="rId7"/>
    <p:sldId id="264" r:id="rId8"/>
    <p:sldId id="265" r:id="rId9"/>
    <p:sldId id="261" r:id="rId10"/>
    <p:sldId id="266" r:id="rId11"/>
    <p:sldId id="267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FFFF00"/>
    <a:srgbClr val="FF0000"/>
    <a:srgbClr val="F0EA00"/>
    <a:srgbClr val="82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53" d="100"/>
          <a:sy n="53" d="100"/>
        </p:scale>
        <p:origin x="-1116" y="-9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1">
        <a:tint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57F3AB3-0718-4624-B441-E567A8F0AB56}" type="doc">
      <dgm:prSet loTypeId="urn:microsoft.com/office/officeart/2005/8/layout/target3" loCatId="relationship" qsTypeId="urn:microsoft.com/office/officeart/2005/8/quickstyle/simple5" qsCatId="simple" csTypeId="urn:microsoft.com/office/officeart/2005/8/colors/accent1_2" csCatId="accent1" phldr="1"/>
      <dgm:spPr/>
      <dgm:t>
        <a:bodyPr/>
        <a:lstStyle/>
        <a:p>
          <a:endParaRPr lang="cs-CZ"/>
        </a:p>
      </dgm:t>
    </dgm:pt>
    <dgm:pt modelId="{B651F6E3-6281-48DB-9319-2AEAFDAE7572}">
      <dgm:prSet custT="1"/>
      <dgm:spPr/>
      <dgm:t>
        <a:bodyPr/>
        <a:lstStyle/>
        <a:p>
          <a:pPr algn="l" rtl="0"/>
          <a:r>
            <a:rPr lang="cs-CZ" sz="2000" dirty="0" smtClean="0"/>
            <a:t>NÁZEV:</a:t>
          </a:r>
          <a:r>
            <a:rPr lang="cs-CZ" sz="2000" baseline="0" dirty="0" smtClean="0"/>
            <a:t> </a:t>
          </a:r>
          <a:r>
            <a:rPr lang="cs-CZ" sz="2000" baseline="0" dirty="0" smtClean="0"/>
            <a:t>VY_32_INOVACE_5/06_DIFERENCIACE </a:t>
          </a:r>
          <a:r>
            <a:rPr lang="cs-CZ" sz="2000" baseline="0" dirty="0" smtClean="0"/>
            <a:t>BAREV</a:t>
          </a:r>
          <a:endParaRPr lang="cs-CZ" sz="2000" dirty="0"/>
        </a:p>
      </dgm:t>
    </dgm:pt>
    <dgm:pt modelId="{A571E265-742E-411A-ABCF-E39FDBC7528A}" type="parTrans" cxnId="{7BC66EC3-EBD6-4F3A-99ED-9D25F66FFA51}">
      <dgm:prSet/>
      <dgm:spPr/>
      <dgm:t>
        <a:bodyPr/>
        <a:lstStyle/>
        <a:p>
          <a:endParaRPr lang="cs-CZ"/>
        </a:p>
      </dgm:t>
    </dgm:pt>
    <dgm:pt modelId="{E33260FE-399D-481C-B2D6-3B35DD16DC84}" type="sibTrans" cxnId="{7BC66EC3-EBD6-4F3A-99ED-9D25F66FFA51}">
      <dgm:prSet/>
      <dgm:spPr/>
      <dgm:t>
        <a:bodyPr/>
        <a:lstStyle/>
        <a:p>
          <a:endParaRPr lang="cs-CZ"/>
        </a:p>
      </dgm:t>
    </dgm:pt>
    <dgm:pt modelId="{D1D4F407-5343-4D3F-B5B9-D407B03CAEB4}">
      <dgm:prSet custT="1"/>
      <dgm:spPr/>
      <dgm:t>
        <a:bodyPr/>
        <a:lstStyle/>
        <a:p>
          <a:pPr algn="l" rtl="0"/>
          <a:r>
            <a:rPr lang="cs-CZ" sz="2000" dirty="0" smtClean="0"/>
            <a:t>NÁZEV ŠKOLY: MŠ a ZŠ Veselí nad Moravou, 1045 Kollárova</a:t>
          </a:r>
          <a:endParaRPr lang="cs-CZ" sz="2000" dirty="0"/>
        </a:p>
      </dgm:t>
    </dgm:pt>
    <dgm:pt modelId="{FB3E2B41-81AD-4068-9354-4B764E7CC2F7}" type="parTrans" cxnId="{14367CC6-B9B1-40CF-BBB3-C17F79391DAE}">
      <dgm:prSet/>
      <dgm:spPr/>
      <dgm:t>
        <a:bodyPr/>
        <a:lstStyle/>
        <a:p>
          <a:endParaRPr lang="cs-CZ"/>
        </a:p>
      </dgm:t>
    </dgm:pt>
    <dgm:pt modelId="{878E4EBE-18EA-43B6-B589-1210E1E4CF6A}" type="sibTrans" cxnId="{14367CC6-B9B1-40CF-BBB3-C17F79391DAE}">
      <dgm:prSet/>
      <dgm:spPr/>
      <dgm:t>
        <a:bodyPr/>
        <a:lstStyle/>
        <a:p>
          <a:endParaRPr lang="cs-CZ"/>
        </a:p>
      </dgm:t>
    </dgm:pt>
    <dgm:pt modelId="{D1B46980-6531-4606-95E6-44980827E919}">
      <dgm:prSet custT="1"/>
      <dgm:spPr/>
      <dgm:t>
        <a:bodyPr/>
        <a:lstStyle/>
        <a:p>
          <a:pPr algn="l" rtl="0"/>
          <a:r>
            <a:rPr lang="cs-CZ" sz="2000" dirty="0" smtClean="0"/>
            <a:t>AUTOR: Mgr. Markéta </a:t>
          </a:r>
          <a:r>
            <a:rPr lang="cs-CZ" sz="2000" dirty="0" err="1" smtClean="0"/>
            <a:t>Kráčalíková</a:t>
          </a:r>
          <a:endParaRPr lang="cs-CZ" sz="2000" dirty="0"/>
        </a:p>
      </dgm:t>
    </dgm:pt>
    <dgm:pt modelId="{4F7B2CF5-A270-4D61-A510-1C1C5A4DCD3B}" type="parTrans" cxnId="{AB906E97-3CD9-4E05-91AE-864F8E394536}">
      <dgm:prSet/>
      <dgm:spPr/>
      <dgm:t>
        <a:bodyPr/>
        <a:lstStyle/>
        <a:p>
          <a:endParaRPr lang="cs-CZ"/>
        </a:p>
      </dgm:t>
    </dgm:pt>
    <dgm:pt modelId="{CFF69701-2866-4EF5-BFB5-F3F9B72EB817}" type="sibTrans" cxnId="{AB906E97-3CD9-4E05-91AE-864F8E394536}">
      <dgm:prSet/>
      <dgm:spPr/>
      <dgm:t>
        <a:bodyPr/>
        <a:lstStyle/>
        <a:p>
          <a:endParaRPr lang="cs-CZ"/>
        </a:p>
      </dgm:t>
    </dgm:pt>
    <dgm:pt modelId="{D8197B8C-B260-4A16-BDF4-0947B075E274}">
      <dgm:prSet custT="1"/>
      <dgm:spPr/>
      <dgm:t>
        <a:bodyPr/>
        <a:lstStyle/>
        <a:p>
          <a:pPr algn="l" rtl="0"/>
          <a:r>
            <a:rPr lang="cs-CZ" sz="2000" dirty="0" smtClean="0"/>
            <a:t>TEMA: Diferenciace barvy </a:t>
          </a:r>
          <a:r>
            <a:rPr lang="cs-CZ" sz="2000" dirty="0" err="1" smtClean="0"/>
            <a:t>žlutá-červená-zelená</a:t>
          </a:r>
          <a:r>
            <a:rPr lang="cs-CZ" sz="2000" dirty="0" smtClean="0"/>
            <a:t>, auto</a:t>
          </a:r>
          <a:endParaRPr lang="cs-CZ" sz="2000" dirty="0"/>
        </a:p>
      </dgm:t>
    </dgm:pt>
    <dgm:pt modelId="{51C5993D-B262-45E6-B66E-76BC9D6D883D}" type="parTrans" cxnId="{EDF6FE6B-9DBE-4D7B-B8FD-7098875B4EED}">
      <dgm:prSet/>
      <dgm:spPr/>
      <dgm:t>
        <a:bodyPr/>
        <a:lstStyle/>
        <a:p>
          <a:endParaRPr lang="cs-CZ"/>
        </a:p>
      </dgm:t>
    </dgm:pt>
    <dgm:pt modelId="{1AEC7F05-E0FE-459C-BD47-224AC9D7BEE4}" type="sibTrans" cxnId="{EDF6FE6B-9DBE-4D7B-B8FD-7098875B4EED}">
      <dgm:prSet/>
      <dgm:spPr/>
      <dgm:t>
        <a:bodyPr/>
        <a:lstStyle/>
        <a:p>
          <a:endParaRPr lang="cs-CZ"/>
        </a:p>
      </dgm:t>
    </dgm:pt>
    <dgm:pt modelId="{4C35D32F-0EAB-4CD7-82EE-45574DC2A586}">
      <dgm:prSet custT="1"/>
      <dgm:spPr/>
      <dgm:t>
        <a:bodyPr/>
        <a:lstStyle/>
        <a:p>
          <a:pPr algn="l" rtl="0"/>
          <a:r>
            <a:rPr lang="cs-CZ" sz="2000" dirty="0" smtClean="0"/>
            <a:t>ČÍSLO PROJEKTU: CZ.1.07/1.4.00/21.0822</a:t>
          </a:r>
          <a:endParaRPr lang="cs-CZ" sz="2000" dirty="0"/>
        </a:p>
      </dgm:t>
    </dgm:pt>
    <dgm:pt modelId="{A15F02C0-547C-48B3-9D05-E7F145EBF3C4}" type="parTrans" cxnId="{2221FB34-310D-4638-ACAE-9ACC709E4926}">
      <dgm:prSet/>
      <dgm:spPr/>
      <dgm:t>
        <a:bodyPr/>
        <a:lstStyle/>
        <a:p>
          <a:endParaRPr lang="cs-CZ"/>
        </a:p>
      </dgm:t>
    </dgm:pt>
    <dgm:pt modelId="{8C5711BF-38F0-4590-B6BC-B3119A33CA2E}" type="sibTrans" cxnId="{2221FB34-310D-4638-ACAE-9ACC709E4926}">
      <dgm:prSet/>
      <dgm:spPr/>
      <dgm:t>
        <a:bodyPr/>
        <a:lstStyle/>
        <a:p>
          <a:endParaRPr lang="cs-CZ"/>
        </a:p>
      </dgm:t>
    </dgm:pt>
    <dgm:pt modelId="{333A1088-737F-45CB-B68E-254E46348037}" type="pres">
      <dgm:prSet presAssocID="{757F3AB3-0718-4624-B441-E567A8F0AB56}" presName="Name0" presStyleCnt="0">
        <dgm:presLayoutVars>
          <dgm:chMax val="7"/>
          <dgm:dir/>
          <dgm:animLvl val="lvl"/>
          <dgm:resizeHandles val="exact"/>
        </dgm:presLayoutVars>
      </dgm:prSet>
      <dgm:spPr/>
      <dgm:t>
        <a:bodyPr/>
        <a:lstStyle/>
        <a:p>
          <a:endParaRPr lang="cs-CZ"/>
        </a:p>
      </dgm:t>
    </dgm:pt>
    <dgm:pt modelId="{F5ABB229-8D3B-4694-996A-96F23CF14429}" type="pres">
      <dgm:prSet presAssocID="{D1D4F407-5343-4D3F-B5B9-D407B03CAEB4}" presName="circle1" presStyleLbl="node1" presStyleIdx="0" presStyleCnt="5"/>
      <dgm:spPr/>
      <dgm:t>
        <a:bodyPr/>
        <a:lstStyle/>
        <a:p>
          <a:endParaRPr lang="cs-CZ"/>
        </a:p>
      </dgm:t>
    </dgm:pt>
    <dgm:pt modelId="{F41139FD-01EE-4571-8B17-4FB00FC51163}" type="pres">
      <dgm:prSet presAssocID="{D1D4F407-5343-4D3F-B5B9-D407B03CAEB4}" presName="space" presStyleCnt="0"/>
      <dgm:spPr/>
      <dgm:t>
        <a:bodyPr/>
        <a:lstStyle/>
        <a:p>
          <a:endParaRPr lang="cs-CZ"/>
        </a:p>
      </dgm:t>
    </dgm:pt>
    <dgm:pt modelId="{D005CE8C-CC26-4C3E-AC11-E15060ECD759}" type="pres">
      <dgm:prSet presAssocID="{D1D4F407-5343-4D3F-B5B9-D407B03CAEB4}" presName="rect1" presStyleLbl="alignAcc1" presStyleIdx="0" presStyleCnt="5" custLinFactNeighborX="-244" custLinFactNeighborY="165"/>
      <dgm:spPr/>
      <dgm:t>
        <a:bodyPr/>
        <a:lstStyle/>
        <a:p>
          <a:endParaRPr lang="cs-CZ"/>
        </a:p>
      </dgm:t>
    </dgm:pt>
    <dgm:pt modelId="{2C702D82-9B77-49B7-9568-BB8EB47C3372}" type="pres">
      <dgm:prSet presAssocID="{D1B46980-6531-4606-95E6-44980827E919}" presName="vertSpace2" presStyleLbl="node1" presStyleIdx="0" presStyleCnt="5"/>
      <dgm:spPr/>
      <dgm:t>
        <a:bodyPr/>
        <a:lstStyle/>
        <a:p>
          <a:endParaRPr lang="cs-CZ"/>
        </a:p>
      </dgm:t>
    </dgm:pt>
    <dgm:pt modelId="{A52A0455-90FF-4808-ABD0-F02540D31D5A}" type="pres">
      <dgm:prSet presAssocID="{D1B46980-6531-4606-95E6-44980827E919}" presName="circle2" presStyleLbl="node1" presStyleIdx="1" presStyleCnt="5"/>
      <dgm:spPr/>
      <dgm:t>
        <a:bodyPr/>
        <a:lstStyle/>
        <a:p>
          <a:endParaRPr lang="cs-CZ"/>
        </a:p>
      </dgm:t>
    </dgm:pt>
    <dgm:pt modelId="{6140AFEC-043D-4C43-A2F9-D0F5331DF3A3}" type="pres">
      <dgm:prSet presAssocID="{D1B46980-6531-4606-95E6-44980827E919}" presName="rect2" presStyleLbl="alignAcc1" presStyleIdx="1" presStyleCnt="5"/>
      <dgm:spPr/>
      <dgm:t>
        <a:bodyPr/>
        <a:lstStyle/>
        <a:p>
          <a:endParaRPr lang="cs-CZ"/>
        </a:p>
      </dgm:t>
    </dgm:pt>
    <dgm:pt modelId="{9358AC05-5D7D-4327-9F80-1AD486AEA664}" type="pres">
      <dgm:prSet presAssocID="{B651F6E3-6281-48DB-9319-2AEAFDAE7572}" presName="vertSpace3" presStyleLbl="node1" presStyleIdx="1" presStyleCnt="5"/>
      <dgm:spPr/>
      <dgm:t>
        <a:bodyPr/>
        <a:lstStyle/>
        <a:p>
          <a:endParaRPr lang="cs-CZ"/>
        </a:p>
      </dgm:t>
    </dgm:pt>
    <dgm:pt modelId="{313FC574-E1CD-4FB4-B054-0B805CE0447D}" type="pres">
      <dgm:prSet presAssocID="{B651F6E3-6281-48DB-9319-2AEAFDAE7572}" presName="circle3" presStyleLbl="node1" presStyleIdx="2" presStyleCnt="5"/>
      <dgm:spPr/>
      <dgm:t>
        <a:bodyPr/>
        <a:lstStyle/>
        <a:p>
          <a:endParaRPr lang="cs-CZ"/>
        </a:p>
      </dgm:t>
    </dgm:pt>
    <dgm:pt modelId="{619D679B-A015-4ECF-8348-D1034C574F40}" type="pres">
      <dgm:prSet presAssocID="{B651F6E3-6281-48DB-9319-2AEAFDAE7572}" presName="rect3" presStyleLbl="alignAcc1" presStyleIdx="2" presStyleCnt="5"/>
      <dgm:spPr/>
      <dgm:t>
        <a:bodyPr/>
        <a:lstStyle/>
        <a:p>
          <a:endParaRPr lang="cs-CZ"/>
        </a:p>
      </dgm:t>
    </dgm:pt>
    <dgm:pt modelId="{322283A8-4A27-4CDA-BAE3-F381106A9174}" type="pres">
      <dgm:prSet presAssocID="{D8197B8C-B260-4A16-BDF4-0947B075E274}" presName="vertSpace4" presStyleLbl="node1" presStyleIdx="2" presStyleCnt="5"/>
      <dgm:spPr/>
      <dgm:t>
        <a:bodyPr/>
        <a:lstStyle/>
        <a:p>
          <a:endParaRPr lang="cs-CZ"/>
        </a:p>
      </dgm:t>
    </dgm:pt>
    <dgm:pt modelId="{FFC9F71D-1B4F-4AD9-A4A6-86ADEFC8AF5C}" type="pres">
      <dgm:prSet presAssocID="{D8197B8C-B260-4A16-BDF4-0947B075E274}" presName="circle4" presStyleLbl="node1" presStyleIdx="3" presStyleCnt="5"/>
      <dgm:spPr/>
      <dgm:t>
        <a:bodyPr/>
        <a:lstStyle/>
        <a:p>
          <a:endParaRPr lang="cs-CZ"/>
        </a:p>
      </dgm:t>
    </dgm:pt>
    <dgm:pt modelId="{25B08C86-7E15-44DC-BE7F-FFB55DD49D12}" type="pres">
      <dgm:prSet presAssocID="{D8197B8C-B260-4A16-BDF4-0947B075E274}" presName="rect4" presStyleLbl="alignAcc1" presStyleIdx="3" presStyleCnt="5"/>
      <dgm:spPr/>
      <dgm:t>
        <a:bodyPr/>
        <a:lstStyle/>
        <a:p>
          <a:endParaRPr lang="cs-CZ"/>
        </a:p>
      </dgm:t>
    </dgm:pt>
    <dgm:pt modelId="{76644BE8-9D7C-4C09-B250-3D10AF48CBB7}" type="pres">
      <dgm:prSet presAssocID="{4C35D32F-0EAB-4CD7-82EE-45574DC2A586}" presName="vertSpace5" presStyleLbl="node1" presStyleIdx="3" presStyleCnt="5"/>
      <dgm:spPr/>
      <dgm:t>
        <a:bodyPr/>
        <a:lstStyle/>
        <a:p>
          <a:endParaRPr lang="cs-CZ"/>
        </a:p>
      </dgm:t>
    </dgm:pt>
    <dgm:pt modelId="{EE85B701-7295-41C0-BA7A-34D3756A2AE6}" type="pres">
      <dgm:prSet presAssocID="{4C35D32F-0EAB-4CD7-82EE-45574DC2A586}" presName="circle5" presStyleLbl="node1" presStyleIdx="4" presStyleCnt="5"/>
      <dgm:spPr/>
      <dgm:t>
        <a:bodyPr/>
        <a:lstStyle/>
        <a:p>
          <a:endParaRPr lang="cs-CZ"/>
        </a:p>
      </dgm:t>
    </dgm:pt>
    <dgm:pt modelId="{8BEBB6EC-1DAA-4CAC-8A25-BC0FCBD5DBD5}" type="pres">
      <dgm:prSet presAssocID="{4C35D32F-0EAB-4CD7-82EE-45574DC2A586}" presName="rect5" presStyleLbl="alignAcc1" presStyleIdx="4" presStyleCnt="5"/>
      <dgm:spPr/>
      <dgm:t>
        <a:bodyPr/>
        <a:lstStyle/>
        <a:p>
          <a:endParaRPr lang="cs-CZ"/>
        </a:p>
      </dgm:t>
    </dgm:pt>
    <dgm:pt modelId="{AED2198E-93D5-4001-81B4-73124B309672}" type="pres">
      <dgm:prSet presAssocID="{D1D4F407-5343-4D3F-B5B9-D407B03CAEB4}" presName="rect1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2BE915AB-18AA-4053-B92C-3BFC9ED204BB}" type="pres">
      <dgm:prSet presAssocID="{D1B46980-6531-4606-95E6-44980827E919}" presName="rect2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6BB5E863-4638-4E1D-BFDE-399D028AC4ED}" type="pres">
      <dgm:prSet presAssocID="{B651F6E3-6281-48DB-9319-2AEAFDAE7572}" presName="rect3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5A5FFA88-C948-4069-8E93-59FA12366E83}" type="pres">
      <dgm:prSet presAssocID="{D8197B8C-B260-4A16-BDF4-0947B075E274}" presName="rect4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  <dgm:pt modelId="{890E4F0B-2866-4A3F-A3C7-2A14B1797930}" type="pres">
      <dgm:prSet presAssocID="{4C35D32F-0EAB-4CD7-82EE-45574DC2A586}" presName="rect5ParTxNoCh" presStyleLbl="alignAcc1" presStyleIdx="4" presStyleCnt="5">
        <dgm:presLayoutVars>
          <dgm:chMax val="1"/>
          <dgm:bulletEnabled val="1"/>
        </dgm:presLayoutVars>
      </dgm:prSet>
      <dgm:spPr/>
      <dgm:t>
        <a:bodyPr/>
        <a:lstStyle/>
        <a:p>
          <a:endParaRPr lang="cs-CZ"/>
        </a:p>
      </dgm:t>
    </dgm:pt>
  </dgm:ptLst>
  <dgm:cxnLst>
    <dgm:cxn modelId="{D641BF47-0B1C-46F9-8C97-55B4A1009A81}" type="presOf" srcId="{4C35D32F-0EAB-4CD7-82EE-45574DC2A586}" destId="{8BEBB6EC-1DAA-4CAC-8A25-BC0FCBD5DBD5}" srcOrd="0" destOrd="0" presId="urn:microsoft.com/office/officeart/2005/8/layout/target3"/>
    <dgm:cxn modelId="{4188D134-68D9-452D-B1B0-289B49F888A8}" type="presOf" srcId="{757F3AB3-0718-4624-B441-E567A8F0AB56}" destId="{333A1088-737F-45CB-B68E-254E46348037}" srcOrd="0" destOrd="0" presId="urn:microsoft.com/office/officeart/2005/8/layout/target3"/>
    <dgm:cxn modelId="{C3B1B1B1-8861-4E8B-9AA8-3C075E22B412}" type="presOf" srcId="{B651F6E3-6281-48DB-9319-2AEAFDAE7572}" destId="{6BB5E863-4638-4E1D-BFDE-399D028AC4ED}" srcOrd="1" destOrd="0" presId="urn:microsoft.com/office/officeart/2005/8/layout/target3"/>
    <dgm:cxn modelId="{14367CC6-B9B1-40CF-BBB3-C17F79391DAE}" srcId="{757F3AB3-0718-4624-B441-E567A8F0AB56}" destId="{D1D4F407-5343-4D3F-B5B9-D407B03CAEB4}" srcOrd="0" destOrd="0" parTransId="{FB3E2B41-81AD-4068-9354-4B764E7CC2F7}" sibTransId="{878E4EBE-18EA-43B6-B589-1210E1E4CF6A}"/>
    <dgm:cxn modelId="{97E7D0BE-F72D-4437-A3EA-0A04AA2B3B76}" type="presOf" srcId="{D1D4F407-5343-4D3F-B5B9-D407B03CAEB4}" destId="{AED2198E-93D5-4001-81B4-73124B309672}" srcOrd="1" destOrd="0" presId="urn:microsoft.com/office/officeart/2005/8/layout/target3"/>
    <dgm:cxn modelId="{2221FB34-310D-4638-ACAE-9ACC709E4926}" srcId="{757F3AB3-0718-4624-B441-E567A8F0AB56}" destId="{4C35D32F-0EAB-4CD7-82EE-45574DC2A586}" srcOrd="4" destOrd="0" parTransId="{A15F02C0-547C-48B3-9D05-E7F145EBF3C4}" sibTransId="{8C5711BF-38F0-4590-B6BC-B3119A33CA2E}"/>
    <dgm:cxn modelId="{EDF6FE6B-9DBE-4D7B-B8FD-7098875B4EED}" srcId="{757F3AB3-0718-4624-B441-E567A8F0AB56}" destId="{D8197B8C-B260-4A16-BDF4-0947B075E274}" srcOrd="3" destOrd="0" parTransId="{51C5993D-B262-45E6-B66E-76BC9D6D883D}" sibTransId="{1AEC7F05-E0FE-459C-BD47-224AC9D7BEE4}"/>
    <dgm:cxn modelId="{3B4B0E31-B8DD-4BB7-8DB0-7A2AA4CEC5AE}" type="presOf" srcId="{D8197B8C-B260-4A16-BDF4-0947B075E274}" destId="{25B08C86-7E15-44DC-BE7F-FFB55DD49D12}" srcOrd="0" destOrd="0" presId="urn:microsoft.com/office/officeart/2005/8/layout/target3"/>
    <dgm:cxn modelId="{0E7F408E-97B4-4DCC-ADC3-B580E7E685DF}" type="presOf" srcId="{D1B46980-6531-4606-95E6-44980827E919}" destId="{2BE915AB-18AA-4053-B92C-3BFC9ED204BB}" srcOrd="1" destOrd="0" presId="urn:microsoft.com/office/officeart/2005/8/layout/target3"/>
    <dgm:cxn modelId="{D8D4904A-1557-41AC-9B28-2F548815391F}" type="presOf" srcId="{D1D4F407-5343-4D3F-B5B9-D407B03CAEB4}" destId="{D005CE8C-CC26-4C3E-AC11-E15060ECD759}" srcOrd="0" destOrd="0" presId="urn:microsoft.com/office/officeart/2005/8/layout/target3"/>
    <dgm:cxn modelId="{B31699AC-2386-46C4-B6CA-31D19EB677E6}" type="presOf" srcId="{B651F6E3-6281-48DB-9319-2AEAFDAE7572}" destId="{619D679B-A015-4ECF-8348-D1034C574F40}" srcOrd="0" destOrd="0" presId="urn:microsoft.com/office/officeart/2005/8/layout/target3"/>
    <dgm:cxn modelId="{81A6E279-7380-408C-97F6-65B3733BF3BB}" type="presOf" srcId="{D8197B8C-B260-4A16-BDF4-0947B075E274}" destId="{5A5FFA88-C948-4069-8E93-59FA12366E83}" srcOrd="1" destOrd="0" presId="urn:microsoft.com/office/officeart/2005/8/layout/target3"/>
    <dgm:cxn modelId="{771A0F63-14D0-420D-B1EB-1374C975B0D3}" type="presOf" srcId="{D1B46980-6531-4606-95E6-44980827E919}" destId="{6140AFEC-043D-4C43-A2F9-D0F5331DF3A3}" srcOrd="0" destOrd="0" presId="urn:microsoft.com/office/officeart/2005/8/layout/target3"/>
    <dgm:cxn modelId="{FD88A0CD-A247-491B-B9D3-8287D64E84B3}" type="presOf" srcId="{4C35D32F-0EAB-4CD7-82EE-45574DC2A586}" destId="{890E4F0B-2866-4A3F-A3C7-2A14B1797930}" srcOrd="1" destOrd="0" presId="urn:microsoft.com/office/officeart/2005/8/layout/target3"/>
    <dgm:cxn modelId="{7BC66EC3-EBD6-4F3A-99ED-9D25F66FFA51}" srcId="{757F3AB3-0718-4624-B441-E567A8F0AB56}" destId="{B651F6E3-6281-48DB-9319-2AEAFDAE7572}" srcOrd="2" destOrd="0" parTransId="{A571E265-742E-411A-ABCF-E39FDBC7528A}" sibTransId="{E33260FE-399D-481C-B2D6-3B35DD16DC84}"/>
    <dgm:cxn modelId="{AB906E97-3CD9-4E05-91AE-864F8E394536}" srcId="{757F3AB3-0718-4624-B441-E567A8F0AB56}" destId="{D1B46980-6531-4606-95E6-44980827E919}" srcOrd="1" destOrd="0" parTransId="{4F7B2CF5-A270-4D61-A510-1C1C5A4DCD3B}" sibTransId="{CFF69701-2866-4EF5-BFB5-F3F9B72EB817}"/>
    <dgm:cxn modelId="{5DE5CA2A-1E8F-4356-B117-5B79E1628C3D}" type="presParOf" srcId="{333A1088-737F-45CB-B68E-254E46348037}" destId="{F5ABB229-8D3B-4694-996A-96F23CF14429}" srcOrd="0" destOrd="0" presId="urn:microsoft.com/office/officeart/2005/8/layout/target3"/>
    <dgm:cxn modelId="{B7C8FB89-A08C-48E7-B0B7-6BA464912962}" type="presParOf" srcId="{333A1088-737F-45CB-B68E-254E46348037}" destId="{F41139FD-01EE-4571-8B17-4FB00FC51163}" srcOrd="1" destOrd="0" presId="urn:microsoft.com/office/officeart/2005/8/layout/target3"/>
    <dgm:cxn modelId="{E6B2AE07-F071-4CEE-876A-4347D76B6201}" type="presParOf" srcId="{333A1088-737F-45CB-B68E-254E46348037}" destId="{D005CE8C-CC26-4C3E-AC11-E15060ECD759}" srcOrd="2" destOrd="0" presId="urn:microsoft.com/office/officeart/2005/8/layout/target3"/>
    <dgm:cxn modelId="{0C6A2270-8909-4529-B734-29BE23DA7782}" type="presParOf" srcId="{333A1088-737F-45CB-B68E-254E46348037}" destId="{2C702D82-9B77-49B7-9568-BB8EB47C3372}" srcOrd="3" destOrd="0" presId="urn:microsoft.com/office/officeart/2005/8/layout/target3"/>
    <dgm:cxn modelId="{9E30622E-D553-4BDC-BC62-ECC68108F8E3}" type="presParOf" srcId="{333A1088-737F-45CB-B68E-254E46348037}" destId="{A52A0455-90FF-4808-ABD0-F02540D31D5A}" srcOrd="4" destOrd="0" presId="urn:microsoft.com/office/officeart/2005/8/layout/target3"/>
    <dgm:cxn modelId="{A4327708-838D-42F1-9FBA-AD7041B7449A}" type="presParOf" srcId="{333A1088-737F-45CB-B68E-254E46348037}" destId="{6140AFEC-043D-4C43-A2F9-D0F5331DF3A3}" srcOrd="5" destOrd="0" presId="urn:microsoft.com/office/officeart/2005/8/layout/target3"/>
    <dgm:cxn modelId="{45D292C5-EBCA-4A1D-8B2D-D63FD02743C2}" type="presParOf" srcId="{333A1088-737F-45CB-B68E-254E46348037}" destId="{9358AC05-5D7D-4327-9F80-1AD486AEA664}" srcOrd="6" destOrd="0" presId="urn:microsoft.com/office/officeart/2005/8/layout/target3"/>
    <dgm:cxn modelId="{D08B242B-4E47-46CD-B8B5-401AD04B2113}" type="presParOf" srcId="{333A1088-737F-45CB-B68E-254E46348037}" destId="{313FC574-E1CD-4FB4-B054-0B805CE0447D}" srcOrd="7" destOrd="0" presId="urn:microsoft.com/office/officeart/2005/8/layout/target3"/>
    <dgm:cxn modelId="{4226F0DB-3082-49A4-BE98-89FCA88FEAE9}" type="presParOf" srcId="{333A1088-737F-45CB-B68E-254E46348037}" destId="{619D679B-A015-4ECF-8348-D1034C574F40}" srcOrd="8" destOrd="0" presId="urn:microsoft.com/office/officeart/2005/8/layout/target3"/>
    <dgm:cxn modelId="{9CAC2C56-E531-4925-AF33-E4D706DB7ABA}" type="presParOf" srcId="{333A1088-737F-45CB-B68E-254E46348037}" destId="{322283A8-4A27-4CDA-BAE3-F381106A9174}" srcOrd="9" destOrd="0" presId="urn:microsoft.com/office/officeart/2005/8/layout/target3"/>
    <dgm:cxn modelId="{02F2CA63-B111-4AB5-8B8C-05EB425C056A}" type="presParOf" srcId="{333A1088-737F-45CB-B68E-254E46348037}" destId="{FFC9F71D-1B4F-4AD9-A4A6-86ADEFC8AF5C}" srcOrd="10" destOrd="0" presId="urn:microsoft.com/office/officeart/2005/8/layout/target3"/>
    <dgm:cxn modelId="{AA24D40D-1587-4397-A09D-5DEB6BC73F7C}" type="presParOf" srcId="{333A1088-737F-45CB-B68E-254E46348037}" destId="{25B08C86-7E15-44DC-BE7F-FFB55DD49D12}" srcOrd="11" destOrd="0" presId="urn:microsoft.com/office/officeart/2005/8/layout/target3"/>
    <dgm:cxn modelId="{B782C0DC-6915-4EC3-B193-5734C522E9D2}" type="presParOf" srcId="{333A1088-737F-45CB-B68E-254E46348037}" destId="{76644BE8-9D7C-4C09-B250-3D10AF48CBB7}" srcOrd="12" destOrd="0" presId="urn:microsoft.com/office/officeart/2005/8/layout/target3"/>
    <dgm:cxn modelId="{EDC4359E-B17B-49B4-924B-2189F1BF0CD8}" type="presParOf" srcId="{333A1088-737F-45CB-B68E-254E46348037}" destId="{EE85B701-7295-41C0-BA7A-34D3756A2AE6}" srcOrd="13" destOrd="0" presId="urn:microsoft.com/office/officeart/2005/8/layout/target3"/>
    <dgm:cxn modelId="{332C0764-6955-456C-B01B-59BE0737ADA3}" type="presParOf" srcId="{333A1088-737F-45CB-B68E-254E46348037}" destId="{8BEBB6EC-1DAA-4CAC-8A25-BC0FCBD5DBD5}" srcOrd="14" destOrd="0" presId="urn:microsoft.com/office/officeart/2005/8/layout/target3"/>
    <dgm:cxn modelId="{967D4CAD-956F-4FD5-9BB9-DA6AB87602B6}" type="presParOf" srcId="{333A1088-737F-45CB-B68E-254E46348037}" destId="{AED2198E-93D5-4001-81B4-73124B309672}" srcOrd="15" destOrd="0" presId="urn:microsoft.com/office/officeart/2005/8/layout/target3"/>
    <dgm:cxn modelId="{8104E280-8526-4670-AB6F-DE39693704B8}" type="presParOf" srcId="{333A1088-737F-45CB-B68E-254E46348037}" destId="{2BE915AB-18AA-4053-B92C-3BFC9ED204BB}" srcOrd="16" destOrd="0" presId="urn:microsoft.com/office/officeart/2005/8/layout/target3"/>
    <dgm:cxn modelId="{704ABDB6-F8D9-4A28-BB95-93003B1A5264}" type="presParOf" srcId="{333A1088-737F-45CB-B68E-254E46348037}" destId="{6BB5E863-4638-4E1D-BFDE-399D028AC4ED}" srcOrd="17" destOrd="0" presId="urn:microsoft.com/office/officeart/2005/8/layout/target3"/>
    <dgm:cxn modelId="{D4D0831D-6975-4C90-BA48-A80A6E1BBF89}" type="presParOf" srcId="{333A1088-737F-45CB-B68E-254E46348037}" destId="{5A5FFA88-C948-4069-8E93-59FA12366E83}" srcOrd="18" destOrd="0" presId="urn:microsoft.com/office/officeart/2005/8/layout/target3"/>
    <dgm:cxn modelId="{52412213-A338-4C97-BCDC-9576EEECC82C}" type="presParOf" srcId="{333A1088-737F-45CB-B68E-254E46348037}" destId="{890E4F0B-2866-4A3F-A3C7-2A14B1797930}" srcOrd="19" destOrd="0" presId="urn:microsoft.com/office/officeart/2005/8/layout/target3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5ABB229-8D3B-4694-996A-96F23CF14429}">
      <dsp:nvSpPr>
        <dsp:cNvPr id="0" name=""/>
        <dsp:cNvSpPr/>
      </dsp:nvSpPr>
      <dsp:spPr>
        <a:xfrm>
          <a:off x="0" y="0"/>
          <a:ext cx="2547714" cy="254771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D005CE8C-CC26-4C3E-AC11-E15060ECD759}">
      <dsp:nvSpPr>
        <dsp:cNvPr id="0" name=""/>
        <dsp:cNvSpPr/>
      </dsp:nvSpPr>
      <dsp:spPr>
        <a:xfrm>
          <a:off x="1258000" y="0"/>
          <a:ext cx="6498543" cy="254771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 ŠKOLY: MŠ a ZŠ Veselí nad Moravou, 1045 Kollárova</a:t>
          </a:r>
          <a:endParaRPr lang="cs-CZ" sz="2000" kern="1200" dirty="0"/>
        </a:p>
      </dsp:txBody>
      <dsp:txXfrm>
        <a:off x="1258000" y="0"/>
        <a:ext cx="6498543" cy="407634"/>
      </dsp:txXfrm>
    </dsp:sp>
    <dsp:sp modelId="{A52A0455-90FF-4808-ABD0-F02540D31D5A}">
      <dsp:nvSpPr>
        <dsp:cNvPr id="0" name=""/>
        <dsp:cNvSpPr/>
      </dsp:nvSpPr>
      <dsp:spPr>
        <a:xfrm>
          <a:off x="267509" y="407634"/>
          <a:ext cx="2012694" cy="201269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40AFEC-043D-4C43-A2F9-D0F5331DF3A3}">
      <dsp:nvSpPr>
        <dsp:cNvPr id="0" name=""/>
        <dsp:cNvSpPr/>
      </dsp:nvSpPr>
      <dsp:spPr>
        <a:xfrm>
          <a:off x="1273857" y="407634"/>
          <a:ext cx="6498543" cy="201269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AUTOR: Mgr. Markéta </a:t>
          </a:r>
          <a:r>
            <a:rPr lang="cs-CZ" sz="2000" kern="1200" dirty="0" err="1" smtClean="0"/>
            <a:t>Kráčalíková</a:t>
          </a:r>
          <a:endParaRPr lang="cs-CZ" sz="2000" kern="1200" dirty="0"/>
        </a:p>
      </dsp:txBody>
      <dsp:txXfrm>
        <a:off x="1273857" y="407634"/>
        <a:ext cx="6498543" cy="407634"/>
      </dsp:txXfrm>
    </dsp:sp>
    <dsp:sp modelId="{313FC574-E1CD-4FB4-B054-0B805CE0447D}">
      <dsp:nvSpPr>
        <dsp:cNvPr id="0" name=""/>
        <dsp:cNvSpPr/>
      </dsp:nvSpPr>
      <dsp:spPr>
        <a:xfrm>
          <a:off x="535019" y="815268"/>
          <a:ext cx="1477674" cy="147767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619D679B-A015-4ECF-8348-D1034C574F40}">
      <dsp:nvSpPr>
        <dsp:cNvPr id="0" name=""/>
        <dsp:cNvSpPr/>
      </dsp:nvSpPr>
      <dsp:spPr>
        <a:xfrm>
          <a:off x="1273857" y="815268"/>
          <a:ext cx="6498543" cy="147767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NÁZEV:</a:t>
          </a:r>
          <a:r>
            <a:rPr lang="cs-CZ" sz="2000" kern="1200" baseline="0" dirty="0" smtClean="0"/>
            <a:t> </a:t>
          </a:r>
          <a:r>
            <a:rPr lang="cs-CZ" sz="2000" kern="1200" baseline="0" dirty="0" smtClean="0"/>
            <a:t>VY_32_INOVACE_5/06_DIFERENCIACE </a:t>
          </a:r>
          <a:r>
            <a:rPr lang="cs-CZ" sz="2000" kern="1200" baseline="0" dirty="0" smtClean="0"/>
            <a:t>BAREV</a:t>
          </a:r>
          <a:endParaRPr lang="cs-CZ" sz="2000" kern="1200" dirty="0"/>
        </a:p>
      </dsp:txBody>
      <dsp:txXfrm>
        <a:off x="1273857" y="815268"/>
        <a:ext cx="6498543" cy="407634"/>
      </dsp:txXfrm>
    </dsp:sp>
    <dsp:sp modelId="{FFC9F71D-1B4F-4AD9-A4A6-86ADEFC8AF5C}">
      <dsp:nvSpPr>
        <dsp:cNvPr id="0" name=""/>
        <dsp:cNvSpPr/>
      </dsp:nvSpPr>
      <dsp:spPr>
        <a:xfrm>
          <a:off x="802529" y="1222902"/>
          <a:ext cx="942654" cy="94265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25B08C86-7E15-44DC-BE7F-FFB55DD49D12}">
      <dsp:nvSpPr>
        <dsp:cNvPr id="0" name=""/>
        <dsp:cNvSpPr/>
      </dsp:nvSpPr>
      <dsp:spPr>
        <a:xfrm>
          <a:off x="1273857" y="1222902"/>
          <a:ext cx="6498543" cy="94265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TEMA: Diferenciace barvy </a:t>
          </a:r>
          <a:r>
            <a:rPr lang="cs-CZ" sz="2000" kern="1200" dirty="0" err="1" smtClean="0"/>
            <a:t>žlutá-červená-zelená</a:t>
          </a:r>
          <a:r>
            <a:rPr lang="cs-CZ" sz="2000" kern="1200" dirty="0" smtClean="0"/>
            <a:t>, auto</a:t>
          </a:r>
          <a:endParaRPr lang="cs-CZ" sz="2000" kern="1200" dirty="0"/>
        </a:p>
      </dsp:txBody>
      <dsp:txXfrm>
        <a:off x="1273857" y="1222902"/>
        <a:ext cx="6498543" cy="407634"/>
      </dsp:txXfrm>
    </dsp:sp>
    <dsp:sp modelId="{EE85B701-7295-41C0-BA7A-34D3756A2AE6}">
      <dsp:nvSpPr>
        <dsp:cNvPr id="0" name=""/>
        <dsp:cNvSpPr/>
      </dsp:nvSpPr>
      <dsp:spPr>
        <a:xfrm>
          <a:off x="1070039" y="1630536"/>
          <a:ext cx="407634" cy="407634"/>
        </a:xfrm>
        <a:prstGeom prst="pie">
          <a:avLst>
            <a:gd name="adj1" fmla="val 5400000"/>
            <a:gd name="adj2" fmla="val 16200000"/>
          </a:avLst>
        </a:prstGeom>
        <a:gradFill rotWithShape="0">
          <a:gsLst>
            <a:gs pos="0">
              <a:schemeClr val="accent1">
                <a:hueOff val="0"/>
                <a:satOff val="0"/>
                <a:lumOff val="0"/>
                <a:alphaOff val="0"/>
                <a:shade val="51000"/>
                <a:satMod val="130000"/>
              </a:schemeClr>
            </a:gs>
            <a:gs pos="80000">
              <a:schemeClr val="accent1">
                <a:hueOff val="0"/>
                <a:satOff val="0"/>
                <a:lumOff val="0"/>
                <a:alphaOff val="0"/>
                <a:shade val="93000"/>
                <a:satMod val="130000"/>
              </a:schemeClr>
            </a:gs>
            <a:gs pos="100000">
              <a:schemeClr val="accent1">
                <a:hueOff val="0"/>
                <a:satOff val="0"/>
                <a:lumOff val="0"/>
                <a:alphaOff val="0"/>
                <a:shade val="94000"/>
                <a:satMod val="135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  <a:scene3d>
          <a:camera prst="orthographicFront">
            <a:rot lat="0" lon="0" rev="0"/>
          </a:camera>
          <a:lightRig rig="threePt" dir="t">
            <a:rot lat="0" lon="0" rev="1200000"/>
          </a:lightRig>
        </a:scene3d>
        <a:sp3d>
          <a:bevelT w="63500" h="25400"/>
        </a:sp3d>
      </dsp:spPr>
      <dsp:style>
        <a:lnRef idx="0">
          <a:scrgbClr r="0" g="0" b="0"/>
        </a:lnRef>
        <a:fillRef idx="3">
          <a:scrgbClr r="0" g="0" b="0"/>
        </a:fillRef>
        <a:effectRef idx="3">
          <a:scrgbClr r="0" g="0" b="0"/>
        </a:effectRef>
        <a:fontRef idx="minor">
          <a:schemeClr val="lt1"/>
        </a:fontRef>
      </dsp:style>
    </dsp:sp>
    <dsp:sp modelId="{8BEBB6EC-1DAA-4CAC-8A25-BC0FCBD5DBD5}">
      <dsp:nvSpPr>
        <dsp:cNvPr id="0" name=""/>
        <dsp:cNvSpPr/>
      </dsp:nvSpPr>
      <dsp:spPr>
        <a:xfrm>
          <a:off x="1273857" y="1630536"/>
          <a:ext cx="6498543" cy="407634"/>
        </a:xfrm>
        <a:prstGeom prst="rect">
          <a:avLst/>
        </a:prstGeom>
        <a:solidFill>
          <a:schemeClr val="lt1">
            <a:alpha val="90000"/>
            <a:hueOff val="0"/>
            <a:satOff val="0"/>
            <a:lumOff val="0"/>
            <a:alphaOff val="0"/>
          </a:schemeClr>
        </a:solidFill>
        <a:ln w="9525" cap="flat" cmpd="sng" algn="ctr">
          <a:solidFill>
            <a:schemeClr val="accent1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1">
          <a:scrgbClr r="0" g="0" b="0"/>
        </a:fillRef>
        <a:effectRef idx="2">
          <a:scrgbClr r="0" g="0" b="0"/>
        </a:effectRef>
        <a:fontRef idx="minor"/>
      </dsp:style>
      <dsp:txBody>
        <a:bodyPr spcFirstLastPara="0" vert="horz" wrap="square" lIns="76200" tIns="76200" rIns="76200" bIns="76200" numCol="1" spcCol="1270" anchor="ctr" anchorCtr="0">
          <a:noAutofit/>
        </a:bodyPr>
        <a:lstStyle/>
        <a:p>
          <a:pPr lvl="0" algn="l" defTabSz="889000" rtl="0">
            <a:lnSpc>
              <a:spcPct val="90000"/>
            </a:lnSpc>
            <a:spcBef>
              <a:spcPct val="0"/>
            </a:spcBef>
            <a:spcAft>
              <a:spcPct val="35000"/>
            </a:spcAft>
          </a:pPr>
          <a:r>
            <a:rPr lang="cs-CZ" sz="2000" kern="1200" dirty="0" smtClean="0"/>
            <a:t>ČÍSLO PROJEKTU: CZ.1.07/1.4.00/21.0822</a:t>
          </a:r>
          <a:endParaRPr lang="cs-CZ" sz="2000" kern="1200" dirty="0"/>
        </a:p>
      </dsp:txBody>
      <dsp:txXfrm>
        <a:off x="1273857" y="1630536"/>
        <a:ext cx="6498543" cy="407634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target3">
  <dgm:title val=""/>
  <dgm:desc val=""/>
  <dgm:catLst>
    <dgm:cat type="relationship" pri="11000"/>
    <dgm:cat type="list" pri="22000"/>
    <dgm:cat type="convert" pri="4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  <dgm:pt modelId="32">
          <dgm:prSet phldr="1"/>
        </dgm:pt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2"/>
        <dgm:pt modelId="21"/>
        <dgm:pt modelId="22"/>
        <dgm:pt modelId="3"/>
        <dgm:pt modelId="31"/>
        <dgm:pt modelId="32"/>
      </dgm:ptLst>
      <dgm:cxnLst>
        <dgm:cxn modelId="4" srcId="0" destId="1" srcOrd="0" destOrd="0"/>
        <dgm:cxn modelId="5" srcId="0" destId="2" srcOrd="1" destOrd="0"/>
        <dgm:cxn modelId="6" srcId="0" destId="3" srcOrd="2" destOrd="0"/>
        <dgm:cxn modelId="41" srcId="1" destId="11" srcOrd="0" destOrd="0"/>
        <dgm:cxn modelId="42" srcId="1" destId="12" srcOrd="1" destOrd="0"/>
        <dgm:cxn modelId="51" srcId="2" destId="21" srcOrd="0" destOrd="0"/>
        <dgm:cxn modelId="52" srcId="2" destId="22" srcOrd="1" destOrd="0"/>
        <dgm:cxn modelId="61" srcId="3" destId="31" srcOrd="0" destOrd="0"/>
        <dgm:cxn modelId="62" srcId="3" destId="32" srcOrd="1" destOrd="0"/>
      </dgm:cxnLst>
      <dgm:bg/>
      <dgm:whole/>
    </dgm:dataModel>
  </dgm:clrData>
  <dgm:layoutNode name="Name0">
    <dgm:varLst>
      <dgm:chMax val="7"/>
      <dgm:dir/>
      <dgm:animLvl val="lvl"/>
      <dgm:resizeHandles val="exact"/>
    </dgm:varLst>
    <dgm:alg type="composite"/>
    <dgm:shape xmlns:r="http://schemas.openxmlformats.org/officeDocument/2006/relationships" r:blip="">
      <dgm:adjLst/>
    </dgm:shape>
    <dgm:presOf/>
    <dgm:choose name="Name1">
      <dgm:if name="Name2" func="var" arg="dir" op="equ" val="norm">
        <dgm:choose name="Name3">
          <dgm:if name="Name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1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l" for="ch" forName="circle1"/>
              <dgm:constr type="ctrY" for="ch" forName="circle1" refType="h" fact="0.5"/>
              <dgm:constr type="l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l" for="ch" forName="rect1" refType="r" refFor="ch" refForName="space"/>
              <dgm:constr type="r" for="ch" forName="rect1" refType="w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l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l" for="ch" forName="rect2" refType="r" refFor="ch" refForName="space"/>
              <dgm:constr type="r" for="ch" forName="rect2" refType="w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l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l" for="ch" forName="rect3" refType="r" refFor="ch" refForName="space"/>
              <dgm:constr type="r" for="ch" forName="rect3" refType="w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l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l" for="ch" forName="rect4" refType="r" refFor="ch" refForName="space"/>
              <dgm:constr type="r" for="ch" forName="rect4" refType="w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l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l" for="ch" forName="rect5" refType="r" refFor="ch" refForName="space"/>
              <dgm:constr type="r" for="ch" forName="rect5" refType="w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l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l" for="ch" forName="rect6" refType="r" refFor="ch" refForName="space"/>
              <dgm:constr type="r" for="ch" forName="rect6" refType="w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l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l" for="ch" forName="rect7" refType="r" refFor="ch" refForName="space"/>
              <dgm:constr type="r" for="ch" forName="rect7" refType="w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l" for="ch" forName="rect7ParTx" refType="r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l" for="ch" forName="rect7ChTx" refType="r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l" for="ch" forName="rect7ParTxNoCh" refType="r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l" for="ch" forName="rect1ParTx" refType="r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l" for="ch" forName="rect1ChTx" refType="r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l" for="ch" forName="rect1ParTxNoCh" refType="r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l" for="ch" forName="rect2ParTx" refType="r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l" for="ch" forName="rect2ChTx" refType="r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l" for="ch" forName="rect2ParTxNoCh" refType="r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l" for="ch" forName="rect3ParTx" refType="r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l" for="ch" forName="rect3ChTx" refType="r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l" for="ch" forName="rect3ParTxNoCh" refType="r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l" for="ch" forName="rect4ParTx" refType="r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l" for="ch" forName="rect4ChTx" refType="r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l" for="ch" forName="rect4ParTxNoCh" refType="r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l" for="ch" forName="rect5ParTx" refType="r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l" for="ch" forName="rect5ChTx" refType="r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l" for="ch" forName="rect5ParTxNoCh" refType="r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l" for="ch" forName="rect6ParTx" refType="r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l" for="ch" forName="rect6ChTx" refType="r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l" for="ch" forName="rect6ParTxNoCh" refType="r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11">
            <dgm:constrLst/>
          </dgm:else>
        </dgm:choose>
      </dgm:if>
      <dgm:else name="Name12">
        <dgm:choose name="Name13">
          <dgm:if name="Name14" axis="ch" ptType="node" func="cnt" op="equ" val="1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b" refFor="ch" refForName="rect1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b" refFor="ch" refForName="rect1"/>
              <dgm:constr type="primFontSz" for="ch" op="equ" val="65"/>
              <dgm:constr type="secFontSz" for="ch" op="equ" val="65"/>
            </dgm:constrLst>
          </dgm:if>
          <dgm:if name="Name15" axis="ch" ptType="node" func="cnt" op="equ" val="2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5"/>
              <dgm:constr type="hOff" for="ch" forName="circle2" refType="h" refFor="ch" refForName="vertSpace2" fact="-0.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b" refFor="ch" refForName="rect2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b" refFor="ch" refForName="rect2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primFontSz" for="ch" op="equ" val="65"/>
              <dgm:constr type="secFontSz" for="ch" op="equ" val="65"/>
            </dgm:constrLst>
          </dgm:if>
          <dgm:if name="Name16" axis="ch" ptType="node" func="cnt" op="equ" val="3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66667"/>
              <dgm:constr type="hOff" for="ch" forName="circle2" refType="h" refFor="ch" refForName="vertSpace2" fact="-0.33333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33333"/>
              <dgm:constr type="hOff" for="ch" forName="circle3" refType="h" refFor="ch" refForName="vertSpace2" fact="-0.66667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b" refFor="ch" refForName="rect3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b" refFor="ch" refForName="rect3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primFontSz" for="ch" op="equ" val="65"/>
              <dgm:constr type="secFontSz" for="ch" op="equ" val="65"/>
            </dgm:constrLst>
          </dgm:if>
          <dgm:if name="Name17" axis="ch" ptType="node" func="cnt" op="equ" val="4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75"/>
              <dgm:constr type="hOff" for="ch" forName="circle2" refType="h" refFor="ch" refForName="vertSpace2" fact="-0.25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5"/>
              <dgm:constr type="hOff" for="ch" forName="circle3" refType="h" refFor="ch" refForName="vertSpace2" fact="-0.5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25"/>
              <dgm:constr type="hOff" for="ch" forName="circle4" refType="h" refFor="ch" refForName="vertSpace2" fact="-0.7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b" refFor="ch" refForName="rect4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b" refFor="ch" refForName="rect4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primFontSz" for="ch" op="equ" val="65"/>
              <dgm:constr type="secFontSz" for="ch" op="equ" val="65"/>
            </dgm:constrLst>
          </dgm:if>
          <dgm:if name="Name18" axis="ch" ptType="node" func="cnt" op="equ" val="5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"/>
              <dgm:constr type="hOff" for="ch" forName="circle2" refType="h" refFor="ch" refForName="vertSpace2" fact="-0.2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"/>
              <dgm:constr type="hOff" for="ch" forName="circle3" refType="h" refFor="ch" refForName="vertSpace2" fact="-0.4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4"/>
              <dgm:constr type="hOff" for="ch" forName="circle4" refType="h" refFor="ch" refForName="vertSpace2" fact="-0.6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2"/>
              <dgm:constr type="hOff" for="ch" forName="circle5" refType="h" refFor="ch" refForName="vertSpace2" fact="-0.8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b" refFor="ch" refForName="rect5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b" refFor="ch" refForName="rect5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primFontSz" for="ch" op="equ" val="65"/>
              <dgm:constr type="secFontSz" for="ch" op="equ" val="65"/>
            </dgm:constrLst>
          </dgm:if>
          <dgm:if name="Name19" axis="ch" ptType="node" func="cnt" op="equ" val="6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3333"/>
              <dgm:constr type="hOff" for="ch" forName="circle2" refType="h" refFor="ch" refForName="vertSpace2" fact="-0.16667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66667"/>
              <dgm:constr type="hOff" for="ch" forName="circle3" refType="h" refFor="ch" refForName="vertSpace2" fact="-0.33333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"/>
              <dgm:constr type="hOff" for="ch" forName="circle4" refType="h" refFor="ch" refForName="vertSpace2" fact="-0.5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33333"/>
              <dgm:constr type="hOff" for="ch" forName="circle5" refType="h" refFor="ch" refForName="vertSpace2" fact="-0.66667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16667"/>
              <dgm:constr type="hOff" for="ch" forName="circle6" refType="h" refFor="ch" refForName="vertSpace2" fact="-0.83333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b" refFor="ch" refForName="rect6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b" refFor="ch" refForName="rect6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primFontSz" for="ch" op="equ" val="65"/>
              <dgm:constr type="secFontSz" for="ch" op="equ" val="65"/>
            </dgm:constrLst>
          </dgm:if>
          <dgm:if name="Name20" axis="ch" ptType="node" func="cnt" op="gte" val="7">
            <dgm:constrLst>
              <dgm:constr type="userA" refType="w" fact="0.3"/>
              <dgm:constr type="w" for="ch" forName="circle1" refType="userA" fact="2"/>
              <dgm:constr type="h" for="ch" forName="circle1" refType="w" refFor="ch" refForName="circle1" op="equ"/>
              <dgm:constr type="r" for="ch" forName="circle1" refType="w"/>
              <dgm:constr type="ctrY" for="ch" forName="circle1" refType="h" fact="0.5"/>
              <dgm:constr type="r" for="ch" forName="space" refType="ctrX" refFor="ch" refForName="circle1"/>
              <dgm:constr type="w" for="ch" forName="space"/>
              <dgm:constr type="h" for="ch" forName="space" refType="h" refFor="ch" refForName="circle1"/>
              <dgm:constr type="b" for="ch" forName="space" refType="b" refFor="ch" refForName="circle1"/>
              <dgm:constr type="r" for="ch" forName="rect1" refType="l" refFor="ch" refForName="space"/>
              <dgm:constr type="l" for="ch" forName="rect1"/>
              <dgm:constr type="h" for="ch" forName="rect1" refType="h" refFor="ch" refForName="circle1"/>
              <dgm:constr type="b" for="ch" forName="rect1" refType="b" refFor="ch" refForName="circle1"/>
              <dgm:constr type="l" for="ch" forName="vertSpace2"/>
              <dgm:constr type="w" for="ch" forName="vertSpace2" refType="w"/>
              <dgm:constr type="h" for="ch" forName="vertSpace2" refType="h" refFor="ch" refForName="circle1" fact="0.05"/>
              <dgm:constr type="b" for="ch" forName="vertSpace2" refType="b" refFor="ch" refForName="circle1"/>
              <dgm:constr type="ctrX" for="ch" forName="circle2" refType="r" refFor="ch" refForName="space"/>
              <dgm:constr type="h" for="ch" forName="circle2" refType="h" refFor="ch" refForName="circle1" fact="0.85714"/>
              <dgm:constr type="hOff" for="ch" forName="circle2" refType="h" refFor="ch" refForName="vertSpace2" fact="-0.14286"/>
              <dgm:constr type="w" for="ch" forName="circle2" refType="h" refFor="ch" refForName="circle2" op="equ"/>
              <dgm:constr type="wOff" for="ch" forName="circle2" refType="hOff" refFor="ch" refForName="circle2" op="equ"/>
              <dgm:constr type="b" for="ch" forName="circle2" refType="t" refFor="ch" refForName="vertSpace2"/>
              <dgm:constr type="r" for="ch" forName="rect2" refType="l" refFor="ch" refForName="space"/>
              <dgm:constr type="l" for="ch" forName="rect2"/>
              <dgm:constr type="h" for="ch" forName="rect2" refType="h" refFor="ch" refForName="circle2"/>
              <dgm:constr type="hOff" for="ch" forName="rect2" refType="hOff" refFor="ch" refForName="circle2"/>
              <dgm:constr type="b" for="ch" forName="rect2" refType="b" refFor="ch" refForName="circle2"/>
              <dgm:constr type="l" for="ch" forName="vertSpace3"/>
              <dgm:constr type="w" for="ch" forName="vertSpace3" refType="w"/>
              <dgm:constr type="h" for="ch" forName="vertSpace3" refType="h" refFor="ch" refForName="vertSpace2"/>
              <dgm:constr type="b" for="ch" forName="vertSpace3" refType="t" refFor="ch" refForName="vertSpace2"/>
              <dgm:constr type="ctrX" for="ch" forName="circle3" refType="r" refFor="ch" refForName="space"/>
              <dgm:constr type="h" for="ch" forName="circle3" refType="h" refFor="ch" refForName="circle1" fact="0.71429"/>
              <dgm:constr type="hOff" for="ch" forName="circle3" refType="h" refFor="ch" refForName="vertSpace2" fact="-0.28571"/>
              <dgm:constr type="w" for="ch" forName="circle3" refType="h" refFor="ch" refForName="circle3" op="equ"/>
              <dgm:constr type="wOff" for="ch" forName="circle3" refType="hOff" refFor="ch" refForName="circle3" op="equ"/>
              <dgm:constr type="b" for="ch" forName="circle3" refType="t" refFor="ch" refForName="vertSpace3"/>
              <dgm:constr type="r" for="ch" forName="rect3" refType="l" refFor="ch" refForName="space"/>
              <dgm:constr type="l" for="ch" forName="rect3"/>
              <dgm:constr type="h" for="ch" forName="rect3" refType="h" refFor="ch" refForName="circle3"/>
              <dgm:constr type="hOff" for="ch" forName="rect3" refType="hOff" refFor="ch" refForName="circle3"/>
              <dgm:constr type="b" for="ch" forName="rect3" refType="b" refFor="ch" refForName="circle3"/>
              <dgm:constr type="l" for="ch" forName="vertSpace4"/>
              <dgm:constr type="w" for="ch" forName="vertSpace4" refType="w"/>
              <dgm:constr type="h" for="ch" forName="vertSpace4" refType="h" refFor="ch" refForName="vertSpace3"/>
              <dgm:constr type="b" for="ch" forName="vertSpace4" refType="t" refFor="ch" refForName="vertSpace3"/>
              <dgm:constr type="ctrX" for="ch" forName="circle4" refType="r" refFor="ch" refForName="space"/>
              <dgm:constr type="h" for="ch" forName="circle4" refType="h" refFor="ch" refForName="circle1" fact="0.57143"/>
              <dgm:constr type="hOff" for="ch" forName="circle4" refType="h" refFor="ch" refForName="vertSpace2" fact="-0.42857"/>
              <dgm:constr type="w" for="ch" forName="circle4" refType="h" refFor="ch" refForName="circle4" op="equ"/>
              <dgm:constr type="wOff" for="ch" forName="circle4" refType="hOff" refFor="ch" refForName="circle4" op="equ"/>
              <dgm:constr type="b" for="ch" forName="circle4" refType="t" refFor="ch" refForName="vertSpace4"/>
              <dgm:constr type="r" for="ch" forName="rect4" refType="l" refFor="ch" refForName="space"/>
              <dgm:constr type="l" for="ch" forName="rect4"/>
              <dgm:constr type="h" for="ch" forName="rect4" refType="h" refFor="ch" refForName="circle4"/>
              <dgm:constr type="hOff" for="ch" forName="rect4" refType="hOff" refFor="ch" refForName="circle4"/>
              <dgm:constr type="b" for="ch" forName="rect4" refType="b" refFor="ch" refForName="circle4"/>
              <dgm:constr type="l" for="ch" forName="vertSpace5"/>
              <dgm:constr type="w" for="ch" forName="vertSpace5" refType="w"/>
              <dgm:constr type="h" for="ch" forName="vertSpace5" refType="h" refFor="ch" refForName="vertSpace4"/>
              <dgm:constr type="b" for="ch" forName="vertSpace5" refType="t" refFor="ch" refForName="vertSpace4"/>
              <dgm:constr type="ctrX" for="ch" forName="circle5" refType="r" refFor="ch" refForName="space"/>
              <dgm:constr type="h" for="ch" forName="circle5" refType="h" refFor="ch" refForName="circle1" fact="0.42857"/>
              <dgm:constr type="hOff" for="ch" forName="circle5" refType="h" refFor="ch" refForName="vertSpace2" fact="-0.57143"/>
              <dgm:constr type="w" for="ch" forName="circle5" refType="h" refFor="ch" refForName="circle5" op="equ"/>
              <dgm:constr type="wOff" for="ch" forName="circle5" refType="hOff" refFor="ch" refForName="circle5" op="equ"/>
              <dgm:constr type="b" for="ch" forName="circle5" refType="t" refFor="ch" refForName="vertSpace5"/>
              <dgm:constr type="r" for="ch" forName="rect5" refType="l" refFor="ch" refForName="space"/>
              <dgm:constr type="l" for="ch" forName="rect5"/>
              <dgm:constr type="h" for="ch" forName="rect5" refType="h" refFor="ch" refForName="circle5"/>
              <dgm:constr type="hOff" for="ch" forName="rect5" refType="hOff" refFor="ch" refForName="circle5"/>
              <dgm:constr type="b" for="ch" forName="rect5" refType="b" refFor="ch" refForName="circle5"/>
              <dgm:constr type="l" for="ch" forName="vertSpace6"/>
              <dgm:constr type="w" for="ch" forName="vertSpace6" refType="w"/>
              <dgm:constr type="h" for="ch" forName="vertSpace6" refType="h" refFor="ch" refForName="vertSpace5"/>
              <dgm:constr type="b" for="ch" forName="vertSpace6" refType="t" refFor="ch" refForName="vertSpace5"/>
              <dgm:constr type="ctrX" for="ch" forName="circle6" refType="r" refFor="ch" refForName="space"/>
              <dgm:constr type="h" for="ch" forName="circle6" refType="h" refFor="ch" refForName="circle1" fact="0.28571"/>
              <dgm:constr type="hOff" for="ch" forName="circle6" refType="h" refFor="ch" refForName="vertSpace2" fact="-0.71429"/>
              <dgm:constr type="w" for="ch" forName="circle6" refType="h" refFor="ch" refForName="circle6" op="equ"/>
              <dgm:constr type="wOff" for="ch" forName="circle6" refType="hOff" refFor="ch" refForName="circle6" op="equ"/>
              <dgm:constr type="b" for="ch" forName="circle6" refType="t" refFor="ch" refForName="vertSpace6"/>
              <dgm:constr type="r" for="ch" forName="rect6" refType="l" refFor="ch" refForName="space"/>
              <dgm:constr type="l" for="ch" forName="rect6"/>
              <dgm:constr type="h" for="ch" forName="rect6" refType="h" refFor="ch" refForName="circle6"/>
              <dgm:constr type="hOff" for="ch" forName="rect6" refType="hOff" refFor="ch" refForName="circle6"/>
              <dgm:constr type="b" for="ch" forName="rect6" refType="b" refFor="ch" refForName="circle6"/>
              <dgm:constr type="l" for="ch" forName="vertSpace7"/>
              <dgm:constr type="w" for="ch" forName="vertSpace7" refType="w"/>
              <dgm:constr type="h" for="ch" forName="vertSpace7" refType="h" refFor="ch" refForName="vertSpace6"/>
              <dgm:constr type="b" for="ch" forName="vertSpace7" refType="t" refFor="ch" refForName="vertSpace6"/>
              <dgm:constr type="ctrX" for="ch" forName="circle7" refType="r" refFor="ch" refForName="space"/>
              <dgm:constr type="h" for="ch" forName="circle7" refType="h" refFor="ch" refForName="circle1" fact="0.14286"/>
              <dgm:constr type="hOff" for="ch" forName="circle7" refType="h" refFor="ch" refForName="vertSpace2" fact="-0.85714"/>
              <dgm:constr type="w" for="ch" forName="circle7" refType="h" refFor="ch" refForName="circle7" op="equ"/>
              <dgm:constr type="wOff" for="ch" forName="circle7" refType="hOff" refFor="ch" refForName="circle7" op="equ"/>
              <dgm:constr type="b" for="ch" forName="circle7" refType="t" refFor="ch" refForName="vertSpace7"/>
              <dgm:constr type="r" for="ch" forName="rect7" refType="l" refFor="ch" refForName="space"/>
              <dgm:constr type="l" for="ch" forName="rect7"/>
              <dgm:constr type="h" for="ch" forName="rect7" refType="h" refFor="ch" refForName="circle7"/>
              <dgm:constr type="hOff" for="ch" forName="rect7" refType="hOff" refFor="ch" refForName="circle7"/>
              <dgm:constr type="b" for="ch" forName="rect7" refType="b" refFor="ch" refForName="circle7"/>
              <dgm:constr type="r" for="ch" forName="rect7ParTx" refType="l" refFor="ch" refForName="space"/>
              <dgm:constr type="w" for="ch" forName="rect7ParTx" refType="w" refFor="ch" refForName="rect7" fact="0.5"/>
              <dgm:constr type="t" for="ch" forName="rect7ParTx" refType="t" refFor="ch" refForName="rect7"/>
              <dgm:constr type="b" for="ch" forName="rect7ParTx" refType="b" refFor="ch" refForName="rect7"/>
              <dgm:constr type="r" for="ch" forName="rect7ChTx" refType="l" refFor="ch" refForName="rect7ParTx"/>
              <dgm:constr type="w" for="ch" forName="rect7ChTx" refType="w" refFor="ch" refForName="rect7ParTx"/>
              <dgm:constr type="t" for="ch" forName="rect7ChTx" refType="t" refFor="ch" refForName="rect7ParTx"/>
              <dgm:constr type="b" for="ch" forName="rect7ChTx" refType="b" refFor="ch" refForName="rect7ParTx"/>
              <dgm:constr type="r" for="ch" forName="rect7ParTxNoCh" refType="l" refFor="ch" refForName="space"/>
              <dgm:constr type="w" for="ch" forName="rect7ParTxNoCh" refType="w" refFor="ch" refForName="rect7"/>
              <dgm:constr type="t" for="ch" forName="rect7ParTxNoCh" refType="t" refFor="ch" refForName="rect7"/>
              <dgm:constr type="b" for="ch" forName="rect7ParTxNoCh" refType="b" refFor="ch" refForName="rect7"/>
              <dgm:constr type="r" for="ch" forName="rect1ParTx" refType="l" refFor="ch" refForName="space"/>
              <dgm:constr type="w" for="ch" forName="rect1ParTx" refType="w" refFor="ch" refForName="rect1" fact="0.5"/>
              <dgm:constr type="t" for="ch" forName="rect1ParTx" refType="t" refFor="ch" refForName="rect1"/>
              <dgm:constr type="b" for="ch" forName="rect1ParTx" refType="t" refFor="ch" refForName="rect2"/>
              <dgm:constr type="r" for="ch" forName="rect1ChTx" refType="l" refFor="ch" refForName="rect1ParTx"/>
              <dgm:constr type="w" for="ch" forName="rect1ChTx" refType="w" refFor="ch" refForName="rect1ParTx"/>
              <dgm:constr type="t" for="ch" forName="rect1ChTx" refType="t" refFor="ch" refForName="rect1ParTx"/>
              <dgm:constr type="b" for="ch" forName="rect1ChTx" refType="b" refFor="ch" refForName="rect1ParTx"/>
              <dgm:constr type="r" for="ch" forName="rect1ParTxNoCh" refType="l" refFor="ch" refForName="space"/>
              <dgm:constr type="w" for="ch" forName="rect1ParTxNoCh" refType="w" refFor="ch" refForName="rect1"/>
              <dgm:constr type="t" for="ch" forName="rect1ParTxNoCh" refType="t" refFor="ch" refForName="rect1"/>
              <dgm:constr type="b" for="ch" forName="rect1ParTxNoCh" refType="t" refFor="ch" refForName="rect2"/>
              <dgm:constr type="r" for="ch" forName="rect2ParTx" refType="l" refFor="ch" refForName="space"/>
              <dgm:constr type="w" for="ch" forName="rect2ParTx" refType="w" refFor="ch" refForName="rect2" fact="0.5"/>
              <dgm:constr type="t" for="ch" forName="rect2ParTx" refType="t" refFor="ch" refForName="rect2"/>
              <dgm:constr type="b" for="ch" forName="rect2ParTx" refType="t" refFor="ch" refForName="rect3"/>
              <dgm:constr type="r" for="ch" forName="rect2ChTx" refType="l" refFor="ch" refForName="rect2ParTx"/>
              <dgm:constr type="w" for="ch" forName="rect2ChTx" refType="w" refFor="ch" refForName="rect2ParTx"/>
              <dgm:constr type="t" for="ch" forName="rect2ChTx" refType="t" refFor="ch" refForName="rect2ParTx"/>
              <dgm:constr type="b" for="ch" forName="rect2ChTx" refType="b" refFor="ch" refForName="rect2ParTx"/>
              <dgm:constr type="r" for="ch" forName="rect2ParTxNoCh" refType="l" refFor="ch" refForName="space"/>
              <dgm:constr type="w" for="ch" forName="rect2ParTxNoCh" refType="w" refFor="ch" refForName="rect2"/>
              <dgm:constr type="t" for="ch" forName="rect2ParTxNoCh" refType="t" refFor="ch" refForName="rect2"/>
              <dgm:constr type="b" for="ch" forName="rect2ParTxNoCh" refType="t" refFor="ch" refForName="rect3"/>
              <dgm:constr type="r" for="ch" forName="rect3ParTx" refType="l" refFor="ch" refForName="space"/>
              <dgm:constr type="w" for="ch" forName="rect3ParTx" refType="w" refFor="ch" refForName="rect3" fact="0.5"/>
              <dgm:constr type="t" for="ch" forName="rect3ParTx" refType="t" refFor="ch" refForName="rect3"/>
              <dgm:constr type="b" for="ch" forName="rect3ParTx" refType="t" refFor="ch" refForName="rect4"/>
              <dgm:constr type="r" for="ch" forName="rect3ChTx" refType="l" refFor="ch" refForName="rect3ParTx"/>
              <dgm:constr type="w" for="ch" forName="rect3ChTx" refType="w" refFor="ch" refForName="rect3ParTx"/>
              <dgm:constr type="t" for="ch" forName="rect3ChTx" refType="t" refFor="ch" refForName="rect3ParTx"/>
              <dgm:constr type="b" for="ch" forName="rect3ChTx" refType="b" refFor="ch" refForName="rect3ParTx"/>
              <dgm:constr type="r" for="ch" forName="rect3ParTxNoCh" refType="l" refFor="ch" refForName="space"/>
              <dgm:constr type="w" for="ch" forName="rect3ParTxNoCh" refType="w" refFor="ch" refForName="rect3"/>
              <dgm:constr type="t" for="ch" forName="rect3ParTxNoCh" refType="t" refFor="ch" refForName="rect3"/>
              <dgm:constr type="b" for="ch" forName="rect3ParTxNoCh" refType="t" refFor="ch" refForName="rect4"/>
              <dgm:constr type="r" for="ch" forName="rect4ParTx" refType="l" refFor="ch" refForName="space"/>
              <dgm:constr type="w" for="ch" forName="rect4ParTx" refType="w" refFor="ch" refForName="rect4" fact="0.5"/>
              <dgm:constr type="t" for="ch" forName="rect4ParTx" refType="t" refFor="ch" refForName="rect4"/>
              <dgm:constr type="b" for="ch" forName="rect4ParTx" refType="t" refFor="ch" refForName="rect5"/>
              <dgm:constr type="r" for="ch" forName="rect4ChTx" refType="l" refFor="ch" refForName="rect4ParTx"/>
              <dgm:constr type="w" for="ch" forName="rect4ChTx" refType="w" refFor="ch" refForName="rect4ParTx"/>
              <dgm:constr type="t" for="ch" forName="rect4ChTx" refType="t" refFor="ch" refForName="rect4ParTx"/>
              <dgm:constr type="b" for="ch" forName="rect4ChTx" refType="b" refFor="ch" refForName="rect4ParTx"/>
              <dgm:constr type="r" for="ch" forName="rect4ParTxNoCh" refType="l" refFor="ch" refForName="space"/>
              <dgm:constr type="w" for="ch" forName="rect4ParTxNoCh" refType="w" refFor="ch" refForName="rect4"/>
              <dgm:constr type="t" for="ch" forName="rect4ParTxNoCh" refType="t" refFor="ch" refForName="rect4"/>
              <dgm:constr type="b" for="ch" forName="rect4ParTxNoCh" refType="t" refFor="ch" refForName="rect5"/>
              <dgm:constr type="r" for="ch" forName="rect5ParTx" refType="l" refFor="ch" refForName="space"/>
              <dgm:constr type="w" for="ch" forName="rect5ParTx" refType="w" refFor="ch" refForName="rect5" fact="0.5"/>
              <dgm:constr type="t" for="ch" forName="rect5ParTx" refType="t" refFor="ch" refForName="rect5"/>
              <dgm:constr type="b" for="ch" forName="rect5ParTx" refType="t" refFor="ch" refForName="rect6"/>
              <dgm:constr type="r" for="ch" forName="rect5ChTx" refType="l" refFor="ch" refForName="rect5ParTx"/>
              <dgm:constr type="w" for="ch" forName="rect5ChTx" refType="w" refFor="ch" refForName="rect5ParTx"/>
              <dgm:constr type="t" for="ch" forName="rect5ChTx" refType="t" refFor="ch" refForName="rect5ParTx"/>
              <dgm:constr type="b" for="ch" forName="rect5ChTx" refType="b" refFor="ch" refForName="rect5ParTx"/>
              <dgm:constr type="r" for="ch" forName="rect5ParTxNoCh" refType="l" refFor="ch" refForName="space"/>
              <dgm:constr type="w" for="ch" forName="rect5ParTxNoCh" refType="w" refFor="ch" refForName="rect5"/>
              <dgm:constr type="t" for="ch" forName="rect5ParTxNoCh" refType="t" refFor="ch" refForName="rect5"/>
              <dgm:constr type="b" for="ch" forName="rect5ParTxNoCh" refType="t" refFor="ch" refForName="rect6"/>
              <dgm:constr type="r" for="ch" forName="rect6ParTx" refType="l" refFor="ch" refForName="space"/>
              <dgm:constr type="w" for="ch" forName="rect6ParTx" refType="w" refFor="ch" refForName="rect6" fact="0.5"/>
              <dgm:constr type="t" for="ch" forName="rect6ParTx" refType="t" refFor="ch" refForName="rect6"/>
              <dgm:constr type="b" for="ch" forName="rect6ParTx" refType="t" refFor="ch" refForName="rect7"/>
              <dgm:constr type="r" for="ch" forName="rect6ChTx" refType="l" refFor="ch" refForName="rect6ParTx"/>
              <dgm:constr type="w" for="ch" forName="rect6ChTx" refType="w" refFor="ch" refForName="rect6ParTx"/>
              <dgm:constr type="t" for="ch" forName="rect6ChTx" refType="t" refFor="ch" refForName="rect6ParTx"/>
              <dgm:constr type="b" for="ch" forName="rect6ChTx" refType="b" refFor="ch" refForName="rect6ParTx"/>
              <dgm:constr type="r" for="ch" forName="rect6ParTxNoCh" refType="l" refFor="ch" refForName="space"/>
              <dgm:constr type="w" for="ch" forName="rect6ParTxNoCh" refType="w" refFor="ch" refForName="rect6"/>
              <dgm:constr type="t" for="ch" forName="rect6ParTxNoCh" refType="t" refFor="ch" refForName="rect6"/>
              <dgm:constr type="b" for="ch" forName="rect6ParTxNoCh" refType="t" refFor="ch" refForName="rect7"/>
              <dgm:constr type="primFontSz" for="ch" op="equ" val="65"/>
              <dgm:constr type="secFontSz" for="ch" op="equ" val="65"/>
            </dgm:constrLst>
          </dgm:if>
          <dgm:else name="Name21">
            <dgm:constrLst/>
          </dgm:else>
        </dgm:choose>
      </dgm:else>
    </dgm:choose>
    <dgm:ruleLst/>
    <dgm:forEach name="Name22" axis="ch" ptType="node" cnt="1">
      <dgm:layoutNode name="circle1" styleLbl="node1">
        <dgm:alg type="sp"/>
        <dgm:choose name="Name23">
          <dgm:if name="Name2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space">
        <dgm:alg type="sp"/>
        <dgm:shape xmlns:r="http://schemas.openxmlformats.org/officeDocument/2006/relationships" r:blip="">
          <dgm:adjLst/>
        </dgm:shape>
        <dgm:presOf/>
        <dgm:constrLst/>
        <dgm:ruleLst/>
      </dgm:layoutNode>
      <dgm:layoutNode name="rect1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26" axis="ch" ptType="node" st="2" cnt="1">
      <dgm:layoutNode name="vertSpace2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2" styleLbl="node1">
        <dgm:alg type="sp"/>
        <dgm:choose name="Name27">
          <dgm:if name="Name2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2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2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0" axis="ch" ptType="node" st="3" cnt="1">
      <dgm:layoutNode name="vertSpace3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3" styleLbl="node1">
        <dgm:alg type="sp"/>
        <dgm:choose name="Name31">
          <dgm:if name="Name32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3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3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4" axis="ch" ptType="node" st="4" cnt="1">
      <dgm:layoutNode name="vertSpace4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4" styleLbl="node1">
        <dgm:alg type="sp"/>
        <dgm:choose name="Name35">
          <dgm:if name="Name36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37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4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38" axis="ch" ptType="node" st="5" cnt="1">
      <dgm:layoutNode name="vertSpace5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5" styleLbl="node1">
        <dgm:alg type="sp"/>
        <dgm:choose name="Name39">
          <dgm:if name="Name40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1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5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2" axis="ch" ptType="node" st="6" cnt="1">
      <dgm:layoutNode name="vertSpace6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6" styleLbl="node1">
        <dgm:alg type="sp"/>
        <dgm:choose name="Name43">
          <dgm:if name="Name44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5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6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46" axis="ch" ptType="node" st="7" cnt="1">
      <dgm:layoutNode name="vertSpace7">
        <dgm:alg type="sp"/>
        <dgm:shape xmlns:r="http://schemas.openxmlformats.org/officeDocument/2006/relationships" type="rect" r:blip="" hideGeom="1">
          <dgm:adjLst/>
        </dgm:shape>
        <dgm:presOf/>
        <dgm:constrLst/>
        <dgm:ruleLst/>
      </dgm:layoutNode>
      <dgm:layoutNode name="circle7" styleLbl="node1">
        <dgm:alg type="sp"/>
        <dgm:choose name="Name47">
          <dgm:if name="Name48" func="var" arg="dir" op="equ" val="norm">
            <dgm:shape xmlns:r="http://schemas.openxmlformats.org/officeDocument/2006/relationships" type="pie" r:blip="">
              <dgm:adjLst>
                <dgm:adj idx="1" val="90"/>
                <dgm:adj idx="2" val="270"/>
              </dgm:adjLst>
            </dgm:shape>
          </dgm:if>
          <dgm:else name="Name49">
            <dgm:shape xmlns:r="http://schemas.openxmlformats.org/officeDocument/2006/relationships" type="pie" r:blip="">
              <dgm:adjLst>
                <dgm:adj idx="1" val="270"/>
                <dgm:adj idx="2" val="90"/>
              </dgm:adjLst>
            </dgm:shape>
          </dgm:else>
        </dgm:choose>
        <dgm:presOf/>
        <dgm:constrLst/>
        <dgm:ruleLst/>
      </dgm:layoutNode>
      <dgm:layoutNode name="rect7" styleLbl="alignAcc1">
        <dgm:alg type="sp"/>
        <dgm:shape xmlns:r="http://schemas.openxmlformats.org/officeDocument/2006/relationships" type="rect" r:blip="">
          <dgm:adjLst/>
        </dgm:shape>
        <dgm:presOf axis="self"/>
        <dgm:constrLst/>
        <dgm:ruleLst/>
      </dgm:layoutNode>
    </dgm:forEach>
    <dgm:forEach name="Name50" axis="ch" ptType="node" cnt="1">
      <dgm:choose name="Name51">
        <dgm:if name="Name52" axis="root des" ptType="all node" func="maxDepth" op="gte" val="2">
          <dgm:layoutNode name="rect1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1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3">
          <dgm:layoutNode name="rect1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4" axis="ch" ptType="node" st="2" cnt="1">
      <dgm:choose name="Name55">
        <dgm:if name="Name56" axis="root des" ptType="all node" func="maxDepth" op="gte" val="2">
          <dgm:layoutNode name="rect2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2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57">
          <dgm:layoutNode name="rect2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58" axis="ch" ptType="node" st="3" cnt="1">
      <dgm:choose name="Name59">
        <dgm:if name="Name60" axis="root des" ptType="all node" func="maxDepth" op="gte" val="2">
          <dgm:layoutNode name="rect3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3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1">
          <dgm:layoutNode name="rect3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2" axis="ch" ptType="node" st="4" cnt="1">
      <dgm:choose name="Name63">
        <dgm:if name="Name64" axis="root des" ptType="all node" func="maxDepth" op="gte" val="2">
          <dgm:layoutNode name="rect4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4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5">
          <dgm:layoutNode name="rect4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66" axis="ch" ptType="node" st="5" cnt="1">
      <dgm:choose name="Name67">
        <dgm:if name="Name68" axis="root des" ptType="all node" func="maxDepth" op="gte" val="2">
          <dgm:layoutNode name="rect5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5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69">
          <dgm:layoutNode name="rect5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0" axis="ch" ptType="node" st="6" cnt="1">
      <dgm:choose name="Name71">
        <dgm:if name="Name72" axis="root des" ptType="all node" func="maxDepth" op="gte" val="2">
          <dgm:layoutNode name="rect6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6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3">
          <dgm:layoutNode name="rect6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  <dgm:forEach name="Name74" axis="ch" ptType="node" st="7" cnt="1">
      <dgm:choose name="Name75">
        <dgm:if name="Name76" axis="root des" ptType="all node" func="maxDepth" op="gte" val="2">
          <dgm:layoutNode name="rect7ParTx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  <dgm:layoutNode name="rect7ChTx" styleLbl="alignAcc1">
            <dgm:varLst>
              <dgm:bulletEnabled val="1"/>
            </dgm:varLst>
            <dgm:alg type="tx">
              <dgm:param type="stBulletLvl" val="1"/>
              <dgm:param type="txAnchorVertCh" val="mid"/>
            </dgm:alg>
            <dgm:shape xmlns:r="http://schemas.openxmlformats.org/officeDocument/2006/relationships" type="rect" r:blip="" hideGeom="1">
              <dgm:adjLst/>
            </dgm:shape>
            <dgm:presOf axis="des" ptType="node"/>
            <dgm:constrLst>
              <dgm:constr type="lMarg" refType="secFontSz" fact="0.3"/>
              <dgm:constr type="rMarg" refType="secFontSz" fact="0.3"/>
              <dgm:constr type="tMarg" refType="secFontSz" fact="0.3"/>
              <dgm:constr type="bMarg" refType="secFontSz" fact="0.3"/>
            </dgm:constrLst>
            <dgm:ruleLst>
              <dgm:rule type="secFontSz" val="5" fact="NaN" max="NaN"/>
            </dgm:ruleLst>
          </dgm:layoutNode>
        </dgm:if>
        <dgm:else name="Name77">
          <dgm:layoutNode name="rect7ParTxNoCh" styleLbl="alignAcc1">
            <dgm:varLst>
              <dgm:chMax val="1"/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lMarg" refType="primFontSz" fact="0.3"/>
              <dgm:constr type="rMarg" refType="primFontSz" fact="0.3"/>
              <dgm:constr type="tMarg" refType="primFontSz" fact="0.3"/>
              <dgm:constr type="bMarg" refType="primFontSz" fact="0.3"/>
            </dgm:constrLst>
            <dgm:ruleLst>
              <dgm:rule type="primFontSz" val="5" fact="NaN" max="NaN"/>
            </dgm:ruleLst>
          </dgm:layoutNode>
        </dgm:else>
      </dgm:choose>
    </dgm:forEach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5">
  <dgm:title val=""/>
  <dgm:desc val=""/>
  <dgm:catLst>
    <dgm:cat type="simple" pri="105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3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3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AB197DC-20B0-46B2-97E9-16AE43A7FB28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679B8CE6-6F5B-4E33-A7F2-CB486F89EC21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32798880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679B8CE6-6F5B-4E33-A7F2-CB486F89EC21}" type="slidenum">
              <a:rPr lang="cs-CZ" smtClean="0"/>
              <a:t>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78340274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104618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279309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115374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073727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482035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8040903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5690382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26787962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9662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411214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256338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8FE4659-7985-49B0-AFB9-855F1780E650}" type="datetimeFigureOut">
              <a:rPr lang="cs-CZ" smtClean="0"/>
              <a:t>18.10.2012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A214142-B12E-4194-81CB-58D4EC9C796F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183462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.jpeg"/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6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Diagram 3"/>
          <p:cNvGraphicFramePr/>
          <p:nvPr>
            <p:extLst>
              <p:ext uri="{D42A27DB-BD31-4B8C-83A1-F6EECF244321}">
                <p14:modId xmlns:p14="http://schemas.microsoft.com/office/powerpoint/2010/main" val="3795110414"/>
              </p:ext>
            </p:extLst>
          </p:nvPr>
        </p:nvGraphicFramePr>
        <p:xfrm>
          <a:off x="539552" y="908720"/>
          <a:ext cx="7772400" cy="254771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  <p:pic>
        <p:nvPicPr>
          <p:cNvPr id="5" name="Obrázek 4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979712" y="4743820"/>
            <a:ext cx="5407152" cy="10454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8196792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cs-CZ" dirty="0" smtClean="0"/>
              <a:t>Učební materiál je určen pro žáky s těžkou a středně těžkou mentální retardací.</a:t>
            </a:r>
          </a:p>
          <a:p>
            <a:r>
              <a:rPr lang="cs-CZ" dirty="0" smtClean="0"/>
              <a:t>Je zaměřen na výuku Smyslové výchovy- diferenciace barev (pro žáky, kteří mají v oblibě motiv auta). Žáci označí správnou barvu. Při tvorbě bylo využito prvku strukturované učení.</a:t>
            </a:r>
          </a:p>
          <a:p>
            <a:r>
              <a:rPr lang="cs-CZ" dirty="0" smtClean="0"/>
              <a:t>Určeno pro práci na interaktivní tabuli.</a:t>
            </a:r>
          </a:p>
          <a:p>
            <a:r>
              <a:rPr lang="cs-CZ" dirty="0" smtClean="0"/>
              <a:t>Vytvořeno: říjen 2011</a:t>
            </a:r>
          </a:p>
          <a:p>
            <a:r>
              <a:rPr lang="cs-CZ" dirty="0" smtClean="0"/>
              <a:t>Ověřeno: únor 2012</a:t>
            </a:r>
          </a:p>
        </p:txBody>
      </p:sp>
    </p:spTree>
    <p:extLst>
      <p:ext uri="{BB962C8B-B14F-4D97-AF65-F5344CB8AC3E}">
        <p14:creationId xmlns:p14="http://schemas.microsoft.com/office/powerpoint/2010/main" val="76722349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červená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95936" y="1170581"/>
            <a:ext cx="0" cy="5210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87969"/>
            <a:ext cx="1656893" cy="1662379"/>
          </a:xfrm>
          <a:prstGeom prst="rect">
            <a:avLst/>
          </a:prstGeom>
          <a:solidFill>
            <a:srgbClr val="FF0000"/>
          </a:solidFill>
          <a:extLst/>
        </p:spPr>
      </p:pic>
      <p:sp>
        <p:nvSpPr>
          <p:cNvPr id="3" name="Obdélník 2"/>
          <p:cNvSpPr/>
          <p:nvPr/>
        </p:nvSpPr>
        <p:spPr>
          <a:xfrm>
            <a:off x="683568" y="1196752"/>
            <a:ext cx="8064896" cy="518457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148064" y="2696647"/>
            <a:ext cx="2613704" cy="165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63408941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červená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95936" y="1170581"/>
            <a:ext cx="0" cy="5210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87969"/>
            <a:ext cx="1656893" cy="1662379"/>
          </a:xfrm>
          <a:prstGeom prst="rect">
            <a:avLst/>
          </a:prstGeom>
          <a:solidFill>
            <a:srgbClr val="FF0000"/>
          </a:solidFill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35909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464" y="4797152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77595" y="3140968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1196752"/>
            <a:ext cx="8064896" cy="518457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674692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000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FF0000"/>
                </a:solidFill>
              </a:rPr>
              <a:t>červená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3995936" y="1170581"/>
            <a:ext cx="0" cy="5210747"/>
          </a:xfrm>
          <a:prstGeom prst="line">
            <a:avLst/>
          </a:prstGeom>
          <a:ln w="76200">
            <a:solidFill>
              <a:srgbClr val="FF00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2587969"/>
            <a:ext cx="1656893" cy="1662379"/>
          </a:xfrm>
          <a:prstGeom prst="rect">
            <a:avLst/>
          </a:prstGeom>
          <a:solidFill>
            <a:srgbClr val="FF0000"/>
          </a:solidFill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24128" y="1335909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744464" y="4797152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8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580112" y="2960947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683568" y="1196752"/>
            <a:ext cx="8064896" cy="5184576"/>
          </a:xfrm>
          <a:prstGeom prst="rect">
            <a:avLst/>
          </a:pr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 flipH="1" flipV="1">
            <a:off x="5364088" y="2780928"/>
            <a:ext cx="2880320" cy="1805058"/>
          </a:xfrm>
          <a:prstGeom prst="ellipse">
            <a:avLst/>
          </a:prstGeom>
          <a:noFill/>
          <a:ln w="5715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54417165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zelená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70581"/>
            <a:ext cx="0" cy="5354763"/>
          </a:xfrm>
          <a:prstGeom prst="line">
            <a:avLst/>
          </a:prstGeom>
          <a:ln w="76200">
            <a:solidFill>
              <a:schemeClr val="accent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29858"/>
            <a:ext cx="1656893" cy="1662379"/>
          </a:xfrm>
          <a:prstGeom prst="rect">
            <a:avLst/>
          </a:prstGeom>
          <a:solidFill>
            <a:srgbClr val="92D050"/>
          </a:solidFill>
          <a:ln>
            <a:solidFill>
              <a:schemeClr val="accent3"/>
            </a:solidFill>
          </a:ln>
          <a:extLst/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04048" y="3138537"/>
            <a:ext cx="2784164" cy="1764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196752"/>
            <a:ext cx="7776864" cy="5328592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5445141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zelená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70581"/>
            <a:ext cx="0" cy="5354763"/>
          </a:xfrm>
          <a:prstGeom prst="line">
            <a:avLst/>
          </a:prstGeom>
          <a:ln w="76200">
            <a:solidFill>
              <a:schemeClr val="accent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29858"/>
            <a:ext cx="1656893" cy="1662379"/>
          </a:xfrm>
          <a:prstGeom prst="rect">
            <a:avLst/>
          </a:prstGeom>
          <a:solidFill>
            <a:srgbClr val="92D050"/>
          </a:solidFill>
          <a:ln>
            <a:solidFill>
              <a:schemeClr val="accent3"/>
            </a:solidFill>
          </a:ln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75984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798" y="3098413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35909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196752"/>
            <a:ext cx="7776864" cy="5328592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3629968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92D050"/>
                </a:solidFill>
              </a:rPr>
              <a:t>Barva</a:t>
            </a:r>
            <a:r>
              <a:rPr lang="cs-CZ" dirty="0" smtClean="0"/>
              <a:t> </a:t>
            </a:r>
            <a:r>
              <a:rPr lang="cs-CZ" b="1" dirty="0" smtClean="0">
                <a:solidFill>
                  <a:srgbClr val="92D050"/>
                </a:solidFill>
              </a:rPr>
              <a:t>zelená</a:t>
            </a:r>
            <a:endParaRPr lang="cs-CZ" b="1" dirty="0">
              <a:solidFill>
                <a:srgbClr val="92D05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70581"/>
            <a:ext cx="0" cy="5354763"/>
          </a:xfrm>
          <a:prstGeom prst="line">
            <a:avLst/>
          </a:prstGeom>
          <a:ln w="76200">
            <a:solidFill>
              <a:schemeClr val="accent3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92D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3029858"/>
            <a:ext cx="1656893" cy="1662379"/>
          </a:xfrm>
          <a:prstGeom prst="rect">
            <a:avLst/>
          </a:prstGeom>
          <a:solidFill>
            <a:srgbClr val="92D050"/>
          </a:solidFill>
          <a:ln>
            <a:solidFill>
              <a:schemeClr val="accent3"/>
            </a:solidFill>
          </a:ln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64088" y="4775984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33798" y="3098413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1335909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971600" y="1196752"/>
            <a:ext cx="7776864" cy="5328592"/>
          </a:xfrm>
          <a:prstGeom prst="rect">
            <a:avLst/>
          </a:prstGeom>
          <a:noFill/>
          <a:ln w="381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5076056" y="1196753"/>
            <a:ext cx="2880320" cy="1656184"/>
          </a:xfrm>
          <a:prstGeom prst="ellipse">
            <a:avLst/>
          </a:prstGeom>
          <a:noFill/>
          <a:ln w="57150"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36503329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7" dur="2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2" dur="2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1" presetClass="entr" presetSubtype="1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heel(1)">
                                      <p:cBhvr>
                                        <p:cTn id="17" dur="2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Barva </a:t>
            </a:r>
            <a:r>
              <a:rPr lang="cs-CZ" b="1" dirty="0" smtClean="0">
                <a:solidFill>
                  <a:srgbClr val="FFFF00"/>
                </a:solidFill>
              </a:rPr>
              <a:t>žlutá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96753"/>
            <a:ext cx="0" cy="5045418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34021"/>
            <a:ext cx="1656893" cy="166237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2634272"/>
            <a:ext cx="2840984" cy="1800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5616" y="1196753"/>
            <a:ext cx="7272808" cy="5045418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1176762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Barva </a:t>
            </a:r>
            <a:r>
              <a:rPr lang="cs-CZ" b="1" dirty="0" smtClean="0">
                <a:solidFill>
                  <a:srgbClr val="FFFF00"/>
                </a:solidFill>
              </a:rPr>
              <a:t>žlutá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96753"/>
            <a:ext cx="0" cy="5045418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34021"/>
            <a:ext cx="1656893" cy="166237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8960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730" y="1556792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94781"/>
            <a:ext cx="2280706" cy="1445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5616" y="1196753"/>
            <a:ext cx="7272808" cy="5045418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327213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rgbClr val="FFFF00"/>
                </a:solidFill>
              </a:rPr>
              <a:t>Barva </a:t>
            </a:r>
            <a:r>
              <a:rPr lang="cs-CZ" b="1" dirty="0" smtClean="0">
                <a:solidFill>
                  <a:srgbClr val="FFFF00"/>
                </a:solidFill>
              </a:rPr>
              <a:t>žlutá</a:t>
            </a:r>
            <a:endParaRPr lang="cs-CZ" b="1" dirty="0">
              <a:solidFill>
                <a:srgbClr val="FFFF00"/>
              </a:solidFill>
            </a:endParaRPr>
          </a:p>
        </p:txBody>
      </p:sp>
      <p:cxnSp>
        <p:nvCxnSpPr>
          <p:cNvPr id="5" name="Přímá spojnice 4"/>
          <p:cNvCxnSpPr/>
          <p:nvPr/>
        </p:nvCxnSpPr>
        <p:spPr>
          <a:xfrm>
            <a:off x="4067944" y="1196753"/>
            <a:ext cx="0" cy="5045418"/>
          </a:xfrm>
          <a:prstGeom prst="line">
            <a:avLst/>
          </a:prstGeom>
          <a:ln w="57150">
            <a:solidFill>
              <a:srgbClr val="FFFF00"/>
            </a:solidFill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pic>
        <p:nvPicPr>
          <p:cNvPr id="1028" name="Picture 4" descr="C:\Users\kracalikova\AppData\Local\Microsoft\Windows\Temporary Internet Files\Content.IE5\FBMJD34A\MC900013424[1].wmf"/>
          <p:cNvPicPr>
            <a:picLocks noChangeAspect="1" noChangeArrowheads="1"/>
          </p:cNvPicPr>
          <p:nvPr/>
        </p:nvPicPr>
        <p:blipFill>
          <a:blip r:embed="rId2" cstate="print">
            <a:duotone>
              <a:prstClr val="black"/>
              <a:srgbClr val="FFFF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834021"/>
            <a:ext cx="1656893" cy="1662379"/>
          </a:xfrm>
          <a:prstGeom prst="rect">
            <a:avLst/>
          </a:prstGeom>
          <a:solidFill>
            <a:srgbClr val="FFFF00"/>
          </a:solidFill>
          <a:ln>
            <a:solidFill>
              <a:srgbClr val="FFFF00"/>
            </a:solidFill>
          </a:ln>
          <a:extLst/>
        </p:spPr>
      </p:pic>
      <p:pic>
        <p:nvPicPr>
          <p:cNvPr id="1029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3068960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6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FF000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963730" y="1556792"/>
            <a:ext cx="2280706" cy="144501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77" name="Picture 5" descr="C:\Users\kracalikova\AppData\Local\Microsoft\Windows\Temporary Internet Files\Content.IE5\KKDAT7Z3\MC900150140[1].wmf"/>
          <p:cNvPicPr>
            <a:picLocks noChangeAspect="1" noChangeArrowheads="1"/>
          </p:cNvPicPr>
          <p:nvPr/>
        </p:nvPicPr>
        <p:blipFill>
          <a:blip r:embed="rId3" cstate="print">
            <a:duotone>
              <a:prstClr val="black"/>
              <a:srgbClr val="00B050">
                <a:tint val="45000"/>
                <a:satMod val="400000"/>
              </a:srgbClr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6" y="4694781"/>
            <a:ext cx="2280706" cy="144501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Obdélník 2"/>
          <p:cNvSpPr/>
          <p:nvPr/>
        </p:nvSpPr>
        <p:spPr>
          <a:xfrm>
            <a:off x="1115616" y="1196753"/>
            <a:ext cx="7272808" cy="5045418"/>
          </a:xfrm>
          <a:prstGeom prst="rect">
            <a:avLst/>
          </a:prstGeom>
          <a:noFill/>
          <a:ln w="3810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4" name="Ovál 3"/>
          <p:cNvSpPr/>
          <p:nvPr/>
        </p:nvSpPr>
        <p:spPr>
          <a:xfrm>
            <a:off x="4963730" y="3001812"/>
            <a:ext cx="2704614" cy="1512168"/>
          </a:xfrm>
          <a:prstGeom prst="ellipse">
            <a:avLst/>
          </a:prstGeom>
          <a:noFill/>
          <a:ln w="57150">
            <a:solidFill>
              <a:srgbClr val="FFFF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9102117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76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8" dur="1000"/>
                                        <p:tgtEl>
                                          <p:spTgt spid="7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3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77"/>
                                        </p:tgtEl>
                                        <p:attrNameLst>
                                          <p:attrName>style.rotation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90"/>
                                          </p:val>
                                        </p:tav>
                                        <p:tav tm="100000">
                                          <p:val>
                                            <p:fltVal val="0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7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1143000"/>
          </a:xfrm>
        </p:spPr>
        <p:txBody>
          <a:bodyPr/>
          <a:lstStyle/>
          <a:p>
            <a:r>
              <a:rPr lang="cs-CZ" dirty="0" smtClean="0"/>
              <a:t>Citace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dirty="0" smtClean="0"/>
              <a:t> </a:t>
            </a:r>
            <a:r>
              <a:rPr lang="cs-CZ" dirty="0" smtClean="0">
                <a:hlinkClick r:id="rId2"/>
              </a:rPr>
              <a:t>www.office.microsoft.com</a:t>
            </a:r>
            <a:endParaRPr lang="cs-CZ" dirty="0" smtClean="0"/>
          </a:p>
          <a:p>
            <a:endParaRPr lang="cs-CZ" dirty="0" smtClean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329266365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179</TotalTime>
  <Words>117</Words>
  <Application>Microsoft Office PowerPoint</Application>
  <PresentationFormat>Předvádění na obrazovce (4:3)</PresentationFormat>
  <Paragraphs>23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Anotace</vt:lpstr>
      <vt:lpstr>Barva červená</vt:lpstr>
      <vt:lpstr>Barva červená</vt:lpstr>
      <vt:lpstr>Barva červená</vt:lpstr>
      <vt:lpstr>Barva zelená</vt:lpstr>
      <vt:lpstr>Barva zelená</vt:lpstr>
      <vt:lpstr>Barva zelená</vt:lpstr>
      <vt:lpstr>Barva žlutá</vt:lpstr>
      <vt:lpstr>Barva žlutá</vt:lpstr>
      <vt:lpstr>Barva žlutá</vt:lpstr>
      <vt:lpstr>Citace</vt:lpstr>
    </vt:vector>
  </TitlesOfParts>
  <Company>Microsoft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Kristýna Krupková</dc:creator>
  <cp:lastModifiedBy>vlckova</cp:lastModifiedBy>
  <cp:revision>28</cp:revision>
  <dcterms:created xsi:type="dcterms:W3CDTF">2011-06-20T10:40:08Z</dcterms:created>
  <dcterms:modified xsi:type="dcterms:W3CDTF">2012-10-18T05:37:16Z</dcterms:modified>
</cp:coreProperties>
</file>