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9" r:id="rId4"/>
    <p:sldId id="266" r:id="rId5"/>
    <p:sldId id="275" r:id="rId6"/>
    <p:sldId id="276" r:id="rId7"/>
    <p:sldId id="264" r:id="rId8"/>
    <p:sldId id="268" r:id="rId9"/>
    <p:sldId id="263" r:id="rId10"/>
    <p:sldId id="269" r:id="rId11"/>
    <p:sldId id="260" r:id="rId12"/>
    <p:sldId id="270" r:id="rId13"/>
    <p:sldId id="271" r:id="rId14"/>
    <p:sldId id="272" r:id="rId15"/>
    <p:sldId id="273" r:id="rId16"/>
    <p:sldId id="274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3F6CF021-C0C1-4450-8E25-8A6E54650D4D}">
          <p14:sldIdLst>
            <p14:sldId id="256"/>
          </p14:sldIdLst>
        </p14:section>
        <p14:section name="Oddíl bez názvu" id="{4A57C9C3-1B0E-4BFE-865D-A22F35275C17}">
          <p14:sldIdLst>
            <p14:sldId id="257"/>
            <p14:sldId id="259"/>
            <p14:sldId id="266"/>
            <p14:sldId id="275"/>
            <p14:sldId id="276"/>
            <p14:sldId id="264"/>
            <p14:sldId id="268"/>
            <p14:sldId id="263"/>
            <p14:sldId id="269"/>
            <p14:sldId id="260"/>
            <p14:sldId id="270"/>
            <p14:sldId id="271"/>
            <p14:sldId id="272"/>
            <p14:sldId id="273"/>
            <p14:sldId id="274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41" autoAdjust="0"/>
    <p:restoredTop sz="94660"/>
  </p:normalViewPr>
  <p:slideViewPr>
    <p:cSldViewPr>
      <p:cViewPr>
        <p:scale>
          <a:sx n="86" d="100"/>
          <a:sy n="86" d="100"/>
        </p:scale>
        <p:origin x="-73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VY_32_INOVACE_5/08_DIFERENCIACE </a:t>
          </a:r>
          <a:r>
            <a:rPr lang="cs-CZ" sz="2000" baseline="0" dirty="0" smtClean="0"/>
            <a:t>BAREV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ŠKOLY:MŠ a ZŠ, Veselí nad Moravou, 1045 Kollárova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</a:t>
          </a:r>
          <a:r>
            <a:rPr lang="cs-CZ" sz="2000" dirty="0" err="1" smtClean="0"/>
            <a:t>Kráčalíková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Diferenciace základních barev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D611DF3-356B-48FD-ACB1-06CC7E149C0C}" type="presOf" srcId="{D8197B8C-B260-4A16-BDF4-0947B075E274}" destId="{25B08C86-7E15-44DC-BE7F-FFB55DD49D12}" srcOrd="0" destOrd="0" presId="urn:microsoft.com/office/officeart/2005/8/layout/target3"/>
    <dgm:cxn modelId="{1FE4819A-35B0-47F2-8100-EEB0991BC183}" type="presOf" srcId="{4C35D32F-0EAB-4CD7-82EE-45574DC2A586}" destId="{890E4F0B-2866-4A3F-A3C7-2A14B1797930}" srcOrd="1" destOrd="0" presId="urn:microsoft.com/office/officeart/2005/8/layout/target3"/>
    <dgm:cxn modelId="{1EC2F1A2-7A09-44AA-BCC4-2113FEC5E8A4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79F6B40-7DE3-4BDC-AB1B-9008E437963C}" type="presOf" srcId="{757F3AB3-0718-4624-B441-E567A8F0AB56}" destId="{333A1088-737F-45CB-B68E-254E46348037}" srcOrd="0" destOrd="0" presId="urn:microsoft.com/office/officeart/2005/8/layout/target3"/>
    <dgm:cxn modelId="{FEF22D2D-310B-4A1B-8A36-1060D4A3B5BF}" type="presOf" srcId="{4C35D32F-0EAB-4CD7-82EE-45574DC2A586}" destId="{8BEBB6EC-1DAA-4CAC-8A25-BC0FCBD5DBD5}" srcOrd="0" destOrd="0" presId="urn:microsoft.com/office/officeart/2005/8/layout/target3"/>
    <dgm:cxn modelId="{3BBE6E1C-6AD7-433C-83E5-82349EDDA0D8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28887D7-C572-442A-A724-717CA1E0900B}" type="presOf" srcId="{D1B46980-6531-4606-95E6-44980827E919}" destId="{6140AFEC-043D-4C43-A2F9-D0F5331DF3A3}" srcOrd="0" destOrd="0" presId="urn:microsoft.com/office/officeart/2005/8/layout/target3"/>
    <dgm:cxn modelId="{A0D8FA4C-EB35-44F4-A437-81193B445AF4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4BD19F2-259C-47B7-ABDF-5758E84690D6}" type="presOf" srcId="{D1B46980-6531-4606-95E6-44980827E919}" destId="{2BE915AB-18AA-4053-B92C-3BFC9ED204BB}" srcOrd="1" destOrd="0" presId="urn:microsoft.com/office/officeart/2005/8/layout/target3"/>
    <dgm:cxn modelId="{CE5701AA-52B5-4588-A575-FC0136A9B62E}" type="presOf" srcId="{D8197B8C-B260-4A16-BDF4-0947B075E274}" destId="{5A5FFA88-C948-4069-8E93-59FA12366E83}" srcOrd="1" destOrd="0" presId="urn:microsoft.com/office/officeart/2005/8/layout/target3"/>
    <dgm:cxn modelId="{D7F2486E-085C-4085-8134-349EEBD9BCA3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CDB6A70-D8A4-41DD-9CA1-E5F075011C19}" type="presParOf" srcId="{333A1088-737F-45CB-B68E-254E46348037}" destId="{F5ABB229-8D3B-4694-996A-96F23CF14429}" srcOrd="0" destOrd="0" presId="urn:microsoft.com/office/officeart/2005/8/layout/target3"/>
    <dgm:cxn modelId="{65EFFECB-6E41-40FA-9528-E99829B360C1}" type="presParOf" srcId="{333A1088-737F-45CB-B68E-254E46348037}" destId="{F41139FD-01EE-4571-8B17-4FB00FC51163}" srcOrd="1" destOrd="0" presId="urn:microsoft.com/office/officeart/2005/8/layout/target3"/>
    <dgm:cxn modelId="{44B0D1BF-CA08-4036-9443-043308EB4B0D}" type="presParOf" srcId="{333A1088-737F-45CB-B68E-254E46348037}" destId="{D005CE8C-CC26-4C3E-AC11-E15060ECD759}" srcOrd="2" destOrd="0" presId="urn:microsoft.com/office/officeart/2005/8/layout/target3"/>
    <dgm:cxn modelId="{0F837969-7992-4E54-B1CD-E3CF0BA6F3C9}" type="presParOf" srcId="{333A1088-737F-45CB-B68E-254E46348037}" destId="{2C702D82-9B77-49B7-9568-BB8EB47C3372}" srcOrd="3" destOrd="0" presId="urn:microsoft.com/office/officeart/2005/8/layout/target3"/>
    <dgm:cxn modelId="{48CA5BF5-E4F1-4611-B331-5D4891A9E99E}" type="presParOf" srcId="{333A1088-737F-45CB-B68E-254E46348037}" destId="{A52A0455-90FF-4808-ABD0-F02540D31D5A}" srcOrd="4" destOrd="0" presId="urn:microsoft.com/office/officeart/2005/8/layout/target3"/>
    <dgm:cxn modelId="{BDBB0BB2-6C24-453C-8BED-1B8B31054185}" type="presParOf" srcId="{333A1088-737F-45CB-B68E-254E46348037}" destId="{6140AFEC-043D-4C43-A2F9-D0F5331DF3A3}" srcOrd="5" destOrd="0" presId="urn:microsoft.com/office/officeart/2005/8/layout/target3"/>
    <dgm:cxn modelId="{C49139D7-5E63-489D-89FD-A5902AF24C45}" type="presParOf" srcId="{333A1088-737F-45CB-B68E-254E46348037}" destId="{9358AC05-5D7D-4327-9F80-1AD486AEA664}" srcOrd="6" destOrd="0" presId="urn:microsoft.com/office/officeart/2005/8/layout/target3"/>
    <dgm:cxn modelId="{D6B88A55-5C4C-45F2-9FA2-B79CFD5D364D}" type="presParOf" srcId="{333A1088-737F-45CB-B68E-254E46348037}" destId="{313FC574-E1CD-4FB4-B054-0B805CE0447D}" srcOrd="7" destOrd="0" presId="urn:microsoft.com/office/officeart/2005/8/layout/target3"/>
    <dgm:cxn modelId="{1779322E-8F4A-4572-B4D1-D85FD2BECBD6}" type="presParOf" srcId="{333A1088-737F-45CB-B68E-254E46348037}" destId="{619D679B-A015-4ECF-8348-D1034C574F40}" srcOrd="8" destOrd="0" presId="urn:microsoft.com/office/officeart/2005/8/layout/target3"/>
    <dgm:cxn modelId="{E640EC29-789A-4AD1-B0EC-A44B6D908AB9}" type="presParOf" srcId="{333A1088-737F-45CB-B68E-254E46348037}" destId="{322283A8-4A27-4CDA-BAE3-F381106A9174}" srcOrd="9" destOrd="0" presId="urn:microsoft.com/office/officeart/2005/8/layout/target3"/>
    <dgm:cxn modelId="{C7F30052-9736-40B0-8E9F-B570C25DB281}" type="presParOf" srcId="{333A1088-737F-45CB-B68E-254E46348037}" destId="{FFC9F71D-1B4F-4AD9-A4A6-86ADEFC8AF5C}" srcOrd="10" destOrd="0" presId="urn:microsoft.com/office/officeart/2005/8/layout/target3"/>
    <dgm:cxn modelId="{7DB7A0BF-8DC6-486B-A386-4E1120D19E90}" type="presParOf" srcId="{333A1088-737F-45CB-B68E-254E46348037}" destId="{25B08C86-7E15-44DC-BE7F-FFB55DD49D12}" srcOrd="11" destOrd="0" presId="urn:microsoft.com/office/officeart/2005/8/layout/target3"/>
    <dgm:cxn modelId="{0C6D1A6B-0480-4539-BBD1-A4868EB72064}" type="presParOf" srcId="{333A1088-737F-45CB-B68E-254E46348037}" destId="{76644BE8-9D7C-4C09-B250-3D10AF48CBB7}" srcOrd="12" destOrd="0" presId="urn:microsoft.com/office/officeart/2005/8/layout/target3"/>
    <dgm:cxn modelId="{FAC67DE9-F454-4888-9828-EF5C43C7E41D}" type="presParOf" srcId="{333A1088-737F-45CB-B68E-254E46348037}" destId="{EE85B701-7295-41C0-BA7A-34D3756A2AE6}" srcOrd="13" destOrd="0" presId="urn:microsoft.com/office/officeart/2005/8/layout/target3"/>
    <dgm:cxn modelId="{B1582257-6333-4408-9F75-E4AC4035C3EC}" type="presParOf" srcId="{333A1088-737F-45CB-B68E-254E46348037}" destId="{8BEBB6EC-1DAA-4CAC-8A25-BC0FCBD5DBD5}" srcOrd="14" destOrd="0" presId="urn:microsoft.com/office/officeart/2005/8/layout/target3"/>
    <dgm:cxn modelId="{E8053013-CC66-4F72-8B12-C001A2A2D096}" type="presParOf" srcId="{333A1088-737F-45CB-B68E-254E46348037}" destId="{AED2198E-93D5-4001-81B4-73124B309672}" srcOrd="15" destOrd="0" presId="urn:microsoft.com/office/officeart/2005/8/layout/target3"/>
    <dgm:cxn modelId="{033F83E7-9006-40BE-BEF5-A1917D4BDD3E}" type="presParOf" srcId="{333A1088-737F-45CB-B68E-254E46348037}" destId="{2BE915AB-18AA-4053-B92C-3BFC9ED204BB}" srcOrd="16" destOrd="0" presId="urn:microsoft.com/office/officeart/2005/8/layout/target3"/>
    <dgm:cxn modelId="{EF2CDC84-3605-4A98-A4FD-29CE93C925B3}" type="presParOf" srcId="{333A1088-737F-45CB-B68E-254E46348037}" destId="{6BB5E863-4638-4E1D-BFDE-399D028AC4ED}" srcOrd="17" destOrd="0" presId="urn:microsoft.com/office/officeart/2005/8/layout/target3"/>
    <dgm:cxn modelId="{89490634-A785-4BB2-92E0-F6A285B7B203}" type="presParOf" srcId="{333A1088-737F-45CB-B68E-254E46348037}" destId="{5A5FFA88-C948-4069-8E93-59FA12366E83}" srcOrd="18" destOrd="0" presId="urn:microsoft.com/office/officeart/2005/8/layout/target3"/>
    <dgm:cxn modelId="{91254838-9ED3-4222-A0F2-AD64ACE84FB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ŠKOLY:MŠ a ZŠ, Veselí nad Moravou, 1045 Kollárova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</a:t>
          </a:r>
          <a:r>
            <a:rPr lang="cs-CZ" sz="2000" kern="1200" dirty="0" err="1" smtClean="0"/>
            <a:t>Kráčalíková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VY_32_INOVACE_5/08_DIFERENCIACE </a:t>
          </a:r>
          <a:r>
            <a:rPr lang="cs-CZ" sz="2000" kern="1200" baseline="0" dirty="0" smtClean="0"/>
            <a:t>BAREV 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Diferenciace základních barev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CZ.1.07/1.4.00/21.0822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wmf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wmf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8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rázek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931760276"/>
              </p:ext>
            </p:extLst>
          </p:nvPr>
        </p:nvGraphicFramePr>
        <p:xfrm>
          <a:off x="691952" y="10611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6" name="Obrázek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112" y="48962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Učební materiál je určen pro žáky s těžkou a středně těžkou mentální retardací.</a:t>
            </a:r>
          </a:p>
          <a:p>
            <a:r>
              <a:rPr lang="cs-CZ" dirty="0" smtClean="0"/>
              <a:t>Prezentaci lze využít v hodinách Smyslové výchovy. Žáci určují základní barvy a poté mají možnost kontroly na dalším snímku.</a:t>
            </a:r>
          </a:p>
          <a:p>
            <a:r>
              <a:rPr lang="cs-CZ" dirty="0" smtClean="0"/>
              <a:t>Určeno pro práci na interaktivní tabuli.</a:t>
            </a:r>
          </a:p>
          <a:p>
            <a:r>
              <a:rPr lang="cs-CZ" dirty="0" smtClean="0"/>
              <a:t>Vytvořeno: říjen 2011</a:t>
            </a:r>
          </a:p>
          <a:p>
            <a:r>
              <a:rPr lang="cs-CZ" dirty="0" smtClean="0"/>
              <a:t>Ověřeno: únor 2012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ČERVENÁ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Najdi co je červené</a:t>
            </a:r>
            <a:endParaRPr lang="cs-CZ" sz="3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348880"/>
            <a:ext cx="2305050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Radek\AppData\Local\Microsoft\Windows\Temporary Internet Files\Content.IE5\B4G5KF2L\MP9004031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41" y="1756240"/>
            <a:ext cx="3672000" cy="1886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Radek\AppData\Local\Microsoft\Windows\Temporary Internet Files\Content.IE5\0KF7I2VY\MC90043709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368" y="404043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028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ČERVENÁ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správná odpově</a:t>
            </a:r>
            <a:r>
              <a:rPr lang="cs-CZ" sz="3600" dirty="0"/>
              <a:t>ď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348880"/>
            <a:ext cx="2305050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Radek\AppData\Local\Microsoft\Windows\Temporary Internet Files\Content.IE5\B4G5KF2L\MP9004031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41" y="1756240"/>
            <a:ext cx="3672000" cy="1886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Radek\AppData\Local\Microsoft\Windows\Temporary Internet Files\Content.IE5\0KF7I2VY\MC90043709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368" y="404043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731542" y="1628800"/>
            <a:ext cx="3624026" cy="21602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4388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ORANŽOVÁ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Najdi co je oranžové</a:t>
            </a:r>
            <a:endParaRPr lang="cs-CZ" sz="3600" dirty="0"/>
          </a:p>
        </p:txBody>
      </p:sp>
      <p:pic>
        <p:nvPicPr>
          <p:cNvPr id="2052" name="Picture 4" descr="C:\Users\Radek\AppData\Local\Microsoft\Windows\Temporary Internet Files\Content.IE5\B4G5KF2L\MC9004417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63" y="38610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adek\AppData\Local\Microsoft\Windows\Temporary Internet Files\Content.IE5\PHBIK2HH\MC90044038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51297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adek\AppData\Local\Microsoft\Windows\Temporary Internet Files\Content.IE5\PHBIK2HH\MC900324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59530"/>
            <a:ext cx="2370346" cy="205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adek\AppData\Local\Microsoft\Windows\Temporary Internet Files\Content.IE5\ZTLUQANT\MC90035214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458" y="1772816"/>
            <a:ext cx="1593410" cy="17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20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ORANŽOVÁ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správná odpověď</a:t>
            </a:r>
            <a:endParaRPr lang="cs-CZ" sz="3600" dirty="0"/>
          </a:p>
        </p:txBody>
      </p:sp>
      <p:pic>
        <p:nvPicPr>
          <p:cNvPr id="2052" name="Picture 4" descr="C:\Users\Radek\AppData\Local\Microsoft\Windows\Temporary Internet Files\Content.IE5\B4G5KF2L\MC9004417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63" y="38610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adek\AppData\Local\Microsoft\Windows\Temporary Internet Files\Content.IE5\PHBIK2HH\MC90044038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51297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adek\AppData\Local\Microsoft\Windows\Temporary Internet Files\Content.IE5\PHBIK2HH\MC900324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59530"/>
            <a:ext cx="2370346" cy="205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adek\AppData\Local\Microsoft\Windows\Temporary Internet Files\Content.IE5\ZTLUQANT\MC90035214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458" y="1772816"/>
            <a:ext cx="1593410" cy="17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323528" y="3717032"/>
            <a:ext cx="3157773" cy="302433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886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ŽLUTÁ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/>
              <a:t>N</a:t>
            </a:r>
            <a:r>
              <a:rPr lang="cs-CZ" sz="3600" dirty="0" smtClean="0"/>
              <a:t>ajdi co je žluté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93096"/>
            <a:ext cx="2771800" cy="209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86848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954104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17328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984" y="2976441"/>
            <a:ext cx="4443839" cy="3332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 descr="C:\Users\Radek\AppData\Local\Microsoft\Windows\Temporary Internet Files\Content.IE5\0KF7I2VY\MC90044173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44938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6" y="1588875"/>
            <a:ext cx="5014549" cy="376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Radek\AppData\Local\Microsoft\Windows\Temporary Internet Files\Content.IE5\0KF7I2VY\MC9004404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42" y="181866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adek\AppData\Local\Microsoft\Windows\Temporary Internet Files\Content.IE5\PHBIK2HH\MC90043907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969" y="4293096"/>
            <a:ext cx="4037381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447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ŽLUTÁ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správná odpověď</a:t>
            </a: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93096"/>
            <a:ext cx="2771800" cy="209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86848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954104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173288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6428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 descr="C:\Users\Radek\AppData\Local\Microsoft\Windows\Temporary Internet Files\Content.IE5\0KF7I2VY\MC90044173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44938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6" y="1588875"/>
            <a:ext cx="5014549" cy="376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Radek\AppData\Local\Microsoft\Windows\Temporary Internet Files\Content.IE5\0KF7I2VY\MC9004404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42" y="181866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adek\AppData\Local\Microsoft\Windows\Temporary Internet Files\Content.IE5\PHBIK2HH\MC90043907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556" y="4678780"/>
            <a:ext cx="4037381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5293745" y="1935259"/>
            <a:ext cx="3238695" cy="2058043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53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ZELENÁ</a:t>
            </a:r>
            <a:br>
              <a:rPr lang="cs-CZ" sz="4900" dirty="0" smtClean="0"/>
            </a:br>
            <a:r>
              <a:rPr lang="cs-CZ" sz="3600" dirty="0" smtClean="0"/>
              <a:t>Najdi co je zelené</a:t>
            </a:r>
            <a:endParaRPr lang="cs-CZ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68" y="1484784"/>
            <a:ext cx="5018087" cy="376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Radek\AppData\Local\Microsoft\Windows\Temporary Internet Files\Content.IE5\0KF7I2VY\MP9004140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6" y="4175148"/>
            <a:ext cx="4140000" cy="247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adek\AppData\Local\Microsoft\Windows\Temporary Internet Files\Content.IE5\B4G5KF2L\MP90034147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69558"/>
            <a:ext cx="3204000" cy="228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adek\AppData\Local\Microsoft\Windows\Temporary Internet Files\Content.IE5\PHBIK2HH\MC90043709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36" y="14319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adek\AppData\Local\Microsoft\Windows\Temporary Internet Files\Content.IE5\ZTLUQANT\MC900361990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8" t="2795" r="9398" b="2795"/>
          <a:stretch/>
        </p:blipFill>
        <p:spPr bwMode="auto">
          <a:xfrm>
            <a:off x="6012160" y="1806766"/>
            <a:ext cx="1717395" cy="172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637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ZELENÁ</a:t>
            </a:r>
            <a:br>
              <a:rPr lang="cs-CZ" sz="4900" dirty="0" smtClean="0"/>
            </a:br>
            <a:r>
              <a:rPr lang="cs-CZ" sz="3600" dirty="0" smtClean="0"/>
              <a:t>správná odpověď</a:t>
            </a:r>
            <a:endParaRPr lang="cs-CZ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56792"/>
            <a:ext cx="5018087" cy="376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Radek\AppData\Local\Microsoft\Windows\Temporary Internet Files\Content.IE5\0KF7I2VY\MP9004140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40" y="4161912"/>
            <a:ext cx="4140000" cy="247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Radek\AppData\Local\Microsoft\Windows\Temporary Internet Files\Content.IE5\B4G5KF2L\MP90034147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269558"/>
            <a:ext cx="3204000" cy="228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adek\AppData\Local\Microsoft\Windows\Temporary Internet Files\Content.IE5\PHBIK2HH\MC90043709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36" y="14319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adek\AppData\Local\Microsoft\Windows\Temporary Internet Files\Content.IE5\ZTLUQANT\MC900361990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8" t="2795" r="9398" b="2795"/>
          <a:stretch/>
        </p:blipFill>
        <p:spPr bwMode="auto">
          <a:xfrm>
            <a:off x="6012160" y="1780316"/>
            <a:ext cx="1717395" cy="17287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76200">
            <a:extrusionClr>
              <a:srgbClr val="92D05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611560" y="4175149"/>
            <a:ext cx="3240360" cy="2474340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580112" y="1780315"/>
            <a:ext cx="2293459" cy="1348043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26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MODRÁ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Najdi co je modré</a:t>
            </a:r>
            <a:endParaRPr lang="cs-CZ" sz="3600" dirty="0"/>
          </a:p>
        </p:txBody>
      </p:sp>
      <p:pic>
        <p:nvPicPr>
          <p:cNvPr id="3074" name="Picture 2" descr="C:\Users\Radek\AppData\Local\Microsoft\Windows\Temporary Internet Files\Content.IE5\0KF7I2VY\MC90044136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95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adek\AppData\Local\Microsoft\Windows\Temporary Internet Files\Content.IE5\0KF7I2VY\MC90044180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2605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Radek\AppData\Local\Microsoft\Windows\Temporary Internet Files\Content.IE5\ZTLUQANT\MC90043689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695" y="204040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Radek\AppData\Local\Microsoft\Windows\Temporary Internet Files\Content.IE5\PHBIK2HH\MP90040368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23628"/>
            <a:ext cx="2796498" cy="192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73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MODRÁ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správná odpověď</a:t>
            </a:r>
            <a:endParaRPr lang="cs-CZ" sz="3600" dirty="0"/>
          </a:p>
        </p:txBody>
      </p:sp>
      <p:pic>
        <p:nvPicPr>
          <p:cNvPr id="3074" name="Picture 2" descr="C:\Users\Radek\AppData\Local\Microsoft\Windows\Temporary Internet Files\Content.IE5\0KF7I2VY\MC90044136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95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adek\AppData\Local\Microsoft\Windows\Temporary Internet Files\Content.IE5\0KF7I2VY\MC90044180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0199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Radek\AppData\Local\Microsoft\Windows\Temporary Internet Files\Content.IE5\ZTLUQANT\MC90043689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695" y="204040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Radek\AppData\Local\Microsoft\Windows\Temporary Internet Files\Content.IE5\PHBIK2HH\MP90040368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323628"/>
            <a:ext cx="2796498" cy="192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5187688" y="1914041"/>
            <a:ext cx="3056720" cy="196723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HNĚDÁ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Najdi co je hnědé</a:t>
            </a:r>
            <a:endParaRPr lang="cs-CZ" sz="3600" dirty="0"/>
          </a:p>
        </p:txBody>
      </p:sp>
      <p:pic>
        <p:nvPicPr>
          <p:cNvPr id="4098" name="Picture 2" descr="C:\Users\Radek\AppData\Local\Microsoft\Windows\Temporary Internet Files\Content.IE5\0KF7I2VY\MC900305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89560"/>
            <a:ext cx="1567282" cy="178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dek\AppData\Local\Microsoft\Windows\Temporary Internet Files\Content.IE5\0KF7I2VY\MC90044171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8800"/>
            <a:ext cx="2448000" cy="24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Radek\AppData\Local\Microsoft\Windows\Temporary Internet Files\Content.IE5\0KF7I2VY\MC9004118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72" y="3933056"/>
            <a:ext cx="2653176" cy="26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Radek\AppData\Local\Microsoft\Windows\Temporary Internet Files\Content.IE5\ZTLUQANT\MC90044040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819" y="397446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49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4900" dirty="0" smtClean="0"/>
              <a:t>HNĚDÁ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správná odpověď</a:t>
            </a:r>
            <a:endParaRPr lang="cs-CZ" sz="3600" dirty="0"/>
          </a:p>
        </p:txBody>
      </p:sp>
      <p:pic>
        <p:nvPicPr>
          <p:cNvPr id="4098" name="Picture 2" descr="C:\Users\Radek\AppData\Local\Microsoft\Windows\Temporary Internet Files\Content.IE5\0KF7I2VY\MC900305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89560"/>
            <a:ext cx="1567282" cy="178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dek\AppData\Local\Microsoft\Windows\Temporary Internet Files\Content.IE5\0KF7I2VY\MC90044171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628800"/>
            <a:ext cx="2448000" cy="24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Radek\AppData\Local\Microsoft\Windows\Temporary Internet Files\Content.IE5\0KF7I2VY\MC9004118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72" y="3933056"/>
            <a:ext cx="2653176" cy="26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Radek\AppData\Local\Microsoft\Windows\Temporary Internet Files\Content.IE5\ZTLUQANT\MC90044040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819" y="397446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6156176" y="1772816"/>
            <a:ext cx="2160240" cy="252028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0" y="3861048"/>
            <a:ext cx="2915816" cy="2856621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98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ČERNÁ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Najdi co je černé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37" name="Picture 13" descr="C:\Users\Radek\AppData\Local\Microsoft\Windows\Temporary Internet Files\Content.IE5\0KF7I2VY\MC9004362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89420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adek\AppData\Local\Microsoft\Windows\Temporary Internet Files\Content.IE5\PHBIK2HH\MP9004312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12776"/>
            <a:ext cx="3110131" cy="265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01765"/>
            <a:ext cx="2350801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dek\AppData\Local\Microsoft\Windows\Temporary Internet Files\Content.IE5\B4G5KF2L\MC90044178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3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425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ČERNÁ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správná odpověď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37" name="Picture 13" descr="C:\Users\Radek\AppData\Local\Microsoft\Windows\Temporary Internet Files\Content.IE5\0KF7I2VY\MC9004362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89420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Radek\AppData\Local\Microsoft\Windows\Temporary Internet Files\Content.IE5\PHBIK2HH\MP9004312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12776"/>
            <a:ext cx="3110131" cy="265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Program Files (x86)\Microsoft Office\MEDIA\CAGCAT10\j0212957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01765"/>
            <a:ext cx="2350801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dek\AppData\Local\Microsoft\Windows\Temporary Internet Files\Content.IE5\B4G5KF2L\MC90044178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3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611560" y="3573016"/>
            <a:ext cx="2088232" cy="28366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60483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www.office.microsoft.com</a:t>
            </a:r>
            <a:endParaRPr lang="cs-CZ" sz="28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99</Words>
  <Application>Microsoft Office PowerPoint</Application>
  <PresentationFormat>Předvádění na obrazovce (4:3)</PresentationFormat>
  <Paragraphs>28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ANOTACE</vt:lpstr>
      <vt:lpstr>ČERVENÁ Najdi co je červené</vt:lpstr>
      <vt:lpstr>ČERVENÁ správná odpověď</vt:lpstr>
      <vt:lpstr>ORANŽOVÁ Najdi co je oranžové</vt:lpstr>
      <vt:lpstr>ORANŽOVÁ správná odpověď</vt:lpstr>
      <vt:lpstr>ŽLUTÁ Najdi co je žluté</vt:lpstr>
      <vt:lpstr>ŽLUTÁ správná odpověď</vt:lpstr>
      <vt:lpstr>ZELENÁ Najdi co je zelené</vt:lpstr>
      <vt:lpstr>ZELENÁ správná odpověď</vt:lpstr>
      <vt:lpstr>MODRÁ Najdi co je modré</vt:lpstr>
      <vt:lpstr>MODRÁ správná odpověď</vt:lpstr>
      <vt:lpstr>HNĚDÁ Najdi co je hnědé</vt:lpstr>
      <vt:lpstr>HNĚDÁ správná odpověď</vt:lpstr>
      <vt:lpstr>ČERNÁ Najdi co je černé</vt:lpstr>
      <vt:lpstr>ČERNÁ správná odpověď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kracalikova</cp:lastModifiedBy>
  <cp:revision>41</cp:revision>
  <dcterms:created xsi:type="dcterms:W3CDTF">2011-06-20T10:40:08Z</dcterms:created>
  <dcterms:modified xsi:type="dcterms:W3CDTF">2012-03-06T13:21:33Z</dcterms:modified>
</cp:coreProperties>
</file>