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1" autoAdjust="0"/>
    <p:restoredTop sz="94660"/>
  </p:normalViewPr>
  <p:slideViewPr>
    <p:cSldViewPr>
      <p:cViewPr>
        <p:scale>
          <a:sx n="134" d="100"/>
          <a:sy n="134" d="100"/>
        </p:scale>
        <p:origin x="61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VY_32_INOVACE_5/07_ZÁKLADNÍ BARVY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smtClean="0"/>
            <a:t>ŠKOLY: MŠ a ZŠ, Veselí nad Moravou, 1045 Kollárova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Markéta 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Poznávání základních barev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smtClean="0"/>
            <a:t>ŠKOLY: MŠ a ZŠ, Veselí nad Moravou, 1045 Kollárova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Markéta 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VY_32_INOVACE_5/07_ZÁKLADNÍ BARVY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Poznávání základních barev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CZ.1.07/1.4.00/21.0822 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7.jpeg"/><Relationship Id="rId4" Type="http://schemas.openxmlformats.org/officeDocument/2006/relationships/image" Target="../media/image3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67471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Učební materiál je určen pro žáky s těžkou a středně těžkou mentální retardací.</a:t>
            </a:r>
          </a:p>
          <a:p>
            <a:r>
              <a:rPr lang="cs-CZ" dirty="0" smtClean="0"/>
              <a:t>Prezentaci lze využít v hodinách Smyslové výchovy. Žáci </a:t>
            </a:r>
            <a:r>
              <a:rPr lang="cs-CZ" dirty="0" smtClean="0"/>
              <a:t>poznávají</a:t>
            </a:r>
            <a:r>
              <a:rPr lang="cs-CZ" dirty="0" smtClean="0"/>
              <a:t> </a:t>
            </a:r>
            <a:r>
              <a:rPr lang="cs-CZ" dirty="0" smtClean="0"/>
              <a:t>základní </a:t>
            </a:r>
            <a:r>
              <a:rPr lang="cs-CZ" dirty="0" smtClean="0"/>
              <a:t>barvy.</a:t>
            </a:r>
            <a:endParaRPr lang="cs-CZ" dirty="0" smtClean="0"/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Vytvořeno: říjen 2011</a:t>
            </a:r>
          </a:p>
          <a:p>
            <a:r>
              <a:rPr lang="cs-CZ" dirty="0" smtClean="0"/>
              <a:t>Ověřeno: únor 2012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0036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9658" y="260648"/>
            <a:ext cx="8229600" cy="1143000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ČERVENÁ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sz="3600" dirty="0">
              <a:ln w="18000">
                <a:solidFill>
                  <a:schemeClr val="tx1"/>
                </a:solidFill>
                <a:prstDash val="solid"/>
                <a:miter lim="800000"/>
              </a:ln>
            </a:endParaRPr>
          </a:p>
        </p:txBody>
      </p:sp>
      <p:pic>
        <p:nvPicPr>
          <p:cNvPr id="1026" name="Picture 2" descr="C:\Users\Radek\AppData\Local\Microsoft\Windows\Temporary Internet Files\Content.IE5\CLJM4OI7\MP90043864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02" b="15787"/>
          <a:stretch/>
        </p:blipFill>
        <p:spPr bwMode="auto">
          <a:xfrm>
            <a:off x="899592" y="1556792"/>
            <a:ext cx="2241554" cy="206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Radek\AppData\Local\Microsoft\Windows\Temporary Internet Files\Content.IE5\JMN60SC3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9483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Radek\AppData\Local\Microsoft\Windows\Temporary Internet Files\Content.IE5\JMN60SC3\MC900437099[1]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07" b="26916"/>
          <a:stretch/>
        </p:blipFill>
        <p:spPr bwMode="auto">
          <a:xfrm>
            <a:off x="5408620" y="1916832"/>
            <a:ext cx="2743200" cy="116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PNFG8TFR\MP900440287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93" r="27852"/>
          <a:stretch/>
        </p:blipFill>
        <p:spPr bwMode="auto">
          <a:xfrm>
            <a:off x="1043608" y="4029150"/>
            <a:ext cx="1712552" cy="223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ek\AppData\Local\Microsoft\Windows\Temporary Internet Files\Content.IE5\JMN60SC3\MP900449058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1" t="4243" r="15371" b="743"/>
          <a:stretch/>
        </p:blipFill>
        <p:spPr bwMode="auto">
          <a:xfrm>
            <a:off x="6228184" y="3477891"/>
            <a:ext cx="2053634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ek\AppData\Local\Microsoft\Windows\Temporary Internet Files\Content.IE5\JMN60SC3\MC9004300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37112"/>
            <a:ext cx="1641475" cy="19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07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6812" y="260648"/>
            <a:ext cx="8229600" cy="114300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ORANŽOVÁ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3600" dirty="0"/>
          </a:p>
        </p:txBody>
      </p:sp>
      <p:pic>
        <p:nvPicPr>
          <p:cNvPr id="2052" name="Picture 4" descr="C:\Users\Radek\AppData\Local\Microsoft\Windows\Temporary Internet Files\Content.IE5\B4G5KF2L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43042"/>
            <a:ext cx="2196000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adek\AppData\Local\Microsoft\Windows\Temporary Internet Files\Content.IE5\CLJM4OI7\MC9004417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41042"/>
            <a:ext cx="183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PNFG8TFR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011" y="1916832"/>
            <a:ext cx="2705238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Radek\AppData\Local\Microsoft\Windows\Temporary Internet Files\Content.IE5\PNFG8TFR\MC90042642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54" t="39683"/>
          <a:stretch/>
        </p:blipFill>
        <p:spPr bwMode="auto">
          <a:xfrm>
            <a:off x="5540365" y="3789040"/>
            <a:ext cx="3012046" cy="29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Radek\AppData\Local\Microsoft\Windows\Temporary Internet Files\Content.IE5\PNFG8TFR\MC900351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319257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27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388"/>
            <a:ext cx="8229600" cy="11430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ŽLUTÁ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sz="3600" b="1" dirty="0">
              <a:ln w="18000">
                <a:solidFill>
                  <a:schemeClr val="tx1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93096"/>
            <a:ext cx="2771800" cy="2090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868488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4417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173288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436" y="2924417"/>
            <a:ext cx="4443839" cy="3332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Radek\AppData\Local\Microsoft\Windows\Temporary Internet Files\Content.IE5\0KF7I2VY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96" y="1588875"/>
            <a:ext cx="5014549" cy="3760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Radek\AppData\Local\Microsoft\Windows\Temporary Internet Files\Content.IE5\PNFG8TFR\MP900402073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48" t="15636" b="28042"/>
          <a:stretch/>
        </p:blipFill>
        <p:spPr bwMode="auto">
          <a:xfrm>
            <a:off x="1115616" y="1825072"/>
            <a:ext cx="1785171" cy="175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S57H3HLI\MC900441736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96" b="11111"/>
          <a:stretch/>
        </p:blipFill>
        <p:spPr bwMode="auto">
          <a:xfrm>
            <a:off x="6084168" y="1588875"/>
            <a:ext cx="2743200" cy="199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CLJM4OI7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531" y="2931995"/>
            <a:ext cx="23400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adek\AppData\Local\Microsoft\Windows\Temporary Internet Files\Content.IE5\S57H3HLI\MC90043259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8997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adek\AppData\Local\Microsoft\Windows\Temporary Internet Files\Content.IE5\CLJM4OI7\MC9002461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953" y="3726421"/>
            <a:ext cx="2034493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09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ZELENÁ</a:t>
            </a: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sz="3600" b="1" dirty="0">
              <a:ln w="18000">
                <a:solidFill>
                  <a:schemeClr val="tx1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468" y="1484784"/>
            <a:ext cx="5018087" cy="3760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Radek\AppData\Local\Microsoft\Windows\Temporary Internet Files\Content.IE5\0KF7I2VY\MP90041402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81" t="16689" r="16374" b="17423"/>
          <a:stretch/>
        </p:blipFill>
        <p:spPr bwMode="auto">
          <a:xfrm>
            <a:off x="4866977" y="4522010"/>
            <a:ext cx="2862578" cy="1630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755576" y="1555427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0" name="Picture 4" descr="C:\Users\Radek\AppData\Local\Microsoft\Windows\Temporary Internet Files\Content.IE5\S57H3HLI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2856"/>
            <a:ext cx="2798302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adek\AppData\Local\Microsoft\Windows\Temporary Internet Files\Content.IE5\CLJM4OI7\MC900084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038" y="2398010"/>
            <a:ext cx="2137815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63" y="4422040"/>
            <a:ext cx="2465475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6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MODRÁ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sz="3600" b="1" dirty="0">
              <a:ln w="18000">
                <a:solidFill>
                  <a:schemeClr val="tx1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5" name="Picture 3" descr="C:\Users\Radek\AppData\Local\Microsoft\Windows\Temporary Internet Files\Content.IE5\0KF7I2VY\MC9004418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010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adek\AppData\Local\Microsoft\Windows\Temporary Internet Files\Content.IE5\JMN60SC3\MC900437098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8" b="22561"/>
          <a:stretch/>
        </p:blipFill>
        <p:spPr bwMode="auto">
          <a:xfrm>
            <a:off x="5508104" y="1772816"/>
            <a:ext cx="2743200" cy="17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adek\AppData\Local\Microsoft\Windows\Temporary Internet Files\Content.IE5\PNFG8TFR\MC900439073[1]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4" r="25227"/>
          <a:stretch/>
        </p:blipFill>
        <p:spPr bwMode="auto">
          <a:xfrm>
            <a:off x="3275856" y="3267088"/>
            <a:ext cx="2069805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JMN60SC3\MC900013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21088"/>
            <a:ext cx="1456639" cy="202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PNFG8TFR\MC90043264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590" y="4032231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21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4900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HNĚDÁ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sz="3600" b="1" dirty="0">
              <a:ln w="18000">
                <a:solidFill>
                  <a:schemeClr val="tx1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 descr="C:\Users\Radek\AppData\Local\Microsoft\Windows\Temporary Internet Files\Content.IE5\0KF7I2VY\MC900305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593" y="2095203"/>
            <a:ext cx="1567282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Radek\AppData\Local\Microsoft\Windows\Temporary Internet Files\Content.IE5\CLJM4OI7\MP900448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2232000" cy="33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ek\AppData\Local\Microsoft\Windows\Temporary Internet Files\Content.IE5\CLJM4OI7\MP90044835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3" b="23722"/>
          <a:stretch/>
        </p:blipFill>
        <p:spPr bwMode="auto">
          <a:xfrm>
            <a:off x="3275856" y="2095203"/>
            <a:ext cx="2970063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adek\AppData\Local\Microsoft\Windows\Temporary Internet Files\Content.IE5\JMN60SC3\MC90033236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0" t="7467" r="1881" b="345"/>
          <a:stretch/>
        </p:blipFill>
        <p:spPr bwMode="auto">
          <a:xfrm>
            <a:off x="5796136" y="4509120"/>
            <a:ext cx="2290437" cy="175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adek\AppData\Local\Microsoft\Windows\Temporary Internet Files\Content.IE5\S57H3HLI\MC900112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157192"/>
            <a:ext cx="2799035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17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ČERNÁ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7" name="Picture 13" descr="C:\Users\Radek\AppData\Local\Microsoft\Windows\Temporary Internet Files\Content.IE5\0KF7I2VY\MC9004362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73831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Radek\AppData\Local\Microsoft\Windows\Temporary Internet Files\Content.IE5\JMN60SC3\MC90041230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97177"/>
            <a:ext cx="1609878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adek\AppData\Local\Microsoft\Windows\Temporary Internet Files\Content.IE5\JMN60SC3\MC900053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20888"/>
            <a:ext cx="1810512" cy="125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Radek\AppData\Local\Microsoft\Windows\Temporary Internet Files\Content.IE5\JMN60SC3\MP900442492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530" t="-4963" r="4530" b="37670"/>
          <a:stretch/>
        </p:blipFill>
        <p:spPr bwMode="auto">
          <a:xfrm>
            <a:off x="4860032" y="4271177"/>
            <a:ext cx="267489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14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  <a:endParaRPr lang="cs-CZ" sz="2800" dirty="0"/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100</Words>
  <Application>Microsoft Office PowerPoint</Application>
  <PresentationFormat>Předvádění na obrazovce (4:3)</PresentationFormat>
  <Paragraphs>22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 ČERVENÁ </vt:lpstr>
      <vt:lpstr> ORANŽOVÁ </vt:lpstr>
      <vt:lpstr> ŽLUTÁ </vt:lpstr>
      <vt:lpstr> ZELENÁ </vt:lpstr>
      <vt:lpstr> MODRÁ </vt:lpstr>
      <vt:lpstr> HNĚDÁ </vt:lpstr>
      <vt:lpstr> ČERNÁ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Radek</cp:lastModifiedBy>
  <cp:revision>19</cp:revision>
  <dcterms:created xsi:type="dcterms:W3CDTF">2011-06-20T10:40:08Z</dcterms:created>
  <dcterms:modified xsi:type="dcterms:W3CDTF">2012-10-17T17:44:08Z</dcterms:modified>
</cp:coreProperties>
</file>