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72" y="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VY_32_INOVACE_5/14_ZELENINA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1045 Kollárova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Poznávání a rozlišování zeleniny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1045 Kollárova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VY_32_INOVACE_5/14_ZELENINA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Poznávání a rozlišování zeleniny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.wmf"/><Relationship Id="rId7" Type="http://schemas.openxmlformats.org/officeDocument/2006/relationships/image" Target="../media/image12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21.jpeg"/><Relationship Id="rId7" Type="http://schemas.openxmlformats.org/officeDocument/2006/relationships/image" Target="../media/image16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13.wmf"/><Relationship Id="rId5" Type="http://schemas.openxmlformats.org/officeDocument/2006/relationships/image" Target="../media/image17.png"/><Relationship Id="rId10" Type="http://schemas.openxmlformats.org/officeDocument/2006/relationships/image" Target="../media/image6.png"/><Relationship Id="rId4" Type="http://schemas.openxmlformats.org/officeDocument/2006/relationships/image" Target="../media/image4.wmf"/><Relationship Id="rId9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14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2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9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81766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Učební materiál je určen pro žáky s těžkou a středně těžkou mentální retardací.</a:t>
            </a:r>
          </a:p>
          <a:p>
            <a:r>
              <a:rPr lang="cs-CZ" dirty="0"/>
              <a:t>Je zaměřen na výuku předmětu  Rozumové výchovy, kdy žáci poznávají a určují jednotlivé druhy </a:t>
            </a:r>
            <a:r>
              <a:rPr lang="cs-CZ" dirty="0" smtClean="0"/>
              <a:t>zeleniny. </a:t>
            </a:r>
            <a:endParaRPr lang="cs-CZ" dirty="0"/>
          </a:p>
          <a:p>
            <a:r>
              <a:rPr lang="cs-CZ" dirty="0"/>
              <a:t>Určeno pro práci na interaktivní tabuli.</a:t>
            </a:r>
          </a:p>
          <a:p>
            <a:r>
              <a:rPr lang="cs-CZ" dirty="0"/>
              <a:t>Vytvořeno: leden 2012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ZELENINA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Radek\AppData\Local\Microsoft\Windows\Temporary Internet Files\Content.IE5\RJYZ2XLN\MP90043065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25" t="52678" r="23288" b="10412"/>
          <a:stretch/>
        </p:blipFill>
        <p:spPr bwMode="auto">
          <a:xfrm>
            <a:off x="811694" y="116632"/>
            <a:ext cx="2199322" cy="148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AEKON90K\MC90019343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2867619" cy="1219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ek\AppData\Local\Microsoft\Windows\Temporary Internet Files\Content.IE5\RJYZ2XLN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520000" cy="168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Radek\AppData\Local\Microsoft\Windows\Temporary Internet Files\Content.IE5\PTFX1KED\MC900214938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9" t="3213" r="2282" b="-3213"/>
          <a:stretch/>
        </p:blipFill>
        <p:spPr bwMode="auto">
          <a:xfrm>
            <a:off x="6372200" y="3887554"/>
            <a:ext cx="1484644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Radek\AppData\Local\Microsoft\Windows\Temporary Internet Files\Content.IE5\PTFX1KED\MC90043635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355" y="3789040"/>
            <a:ext cx="212400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Radek\AppData\Local\Microsoft\Windows\Temporary Internet Files\Content.IE5\AEKON90K\MC900413320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2" b="21969"/>
          <a:stretch/>
        </p:blipFill>
        <p:spPr bwMode="auto">
          <a:xfrm>
            <a:off x="3491880" y="3550101"/>
            <a:ext cx="2268000" cy="220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84007" y="3726953"/>
            <a:ext cx="983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OKUREK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3356992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MRKEV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929336"/>
            <a:ext cx="1158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KUKUŘICE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53004" y="5913040"/>
            <a:ext cx="101220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PAPRIKA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2099" y="5937161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PETRŽEL</a:t>
            </a:r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65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ZELENINA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Radek\AppData\Local\Microsoft\Windows\Temporary Internet Files\Content.IE5\PTFX1KED\MP900177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176" y="23455"/>
            <a:ext cx="2484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Radek\AppData\Local\Microsoft\Windows\Temporary Internet Files\Content.IE5\RJYZ2XLN\MC900246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1622487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Radek\AppData\Local\Microsoft\Windows\Temporary Internet Files\Content.IE5\AEKON90K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705" y="1988840"/>
            <a:ext cx="2700000" cy="145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Radek\AppData\Local\Microsoft\Windows\Temporary Internet Files\Content.IE5\AEKON90K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67223"/>
            <a:ext cx="1656000" cy="168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Radek\AppData\Local\Microsoft\Windows\Temporary Internet Files\Content.IE5\PTFX1KED\MC9004118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704" y="4437112"/>
            <a:ext cx="1836000" cy="177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Radek\AppData\Local\Microsoft\Windows\Temporary Internet Files\Content.IE5\RJYZ2XLN\MC9002153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347" y="4221088"/>
            <a:ext cx="2160000" cy="177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3789040"/>
            <a:ext cx="1316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BRAMBORY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3718555"/>
            <a:ext cx="1284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ŘEDKVIČKA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6298015"/>
            <a:ext cx="91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ČESNEK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5540976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CIBULE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6288" y="6116890"/>
            <a:ext cx="921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KVĚTÁK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52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ZELENINA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85" name="Picture 13" descr="C:\Users\Radek\AppData\Local\Microsoft\Windows\Temporary Internet Files\Content.IE5\0KPZI1VF\MC900193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22839"/>
            <a:ext cx="2304000" cy="1493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Radek\AppData\Local\Microsoft\Windows\Temporary Internet Files\Content.IE5\0KPZI1VF\MP90040056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9" t="785" r="-3679" b="35577"/>
          <a:stretch/>
        </p:blipFill>
        <p:spPr bwMode="auto">
          <a:xfrm>
            <a:off x="1058031" y="1988840"/>
            <a:ext cx="2504661" cy="199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Radek\AppData\Local\Microsoft\Windows\Temporary Internet Files\Content.IE5\PTFX1KED\MP90031378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" t="7764" r="29443" b="49601"/>
          <a:stretch/>
        </p:blipFill>
        <p:spPr bwMode="auto">
          <a:xfrm>
            <a:off x="5292080" y="1844824"/>
            <a:ext cx="2304256" cy="155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6" descr="C:\Users\Radek\AppData\Local\Microsoft\Windows\Temporary Internet Files\Content.IE5\RJYZ2XLN\MC900441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64" y="4725144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Radek\AppData\Local\Microsoft\Windows\Temporary Internet Files\Content.IE5\AEKON90K\MC9001124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9290"/>
            <a:ext cx="2232000" cy="175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Radek\AppData\Local\Microsoft\Windows\Temporary Internet Files\Content.IE5\AEKON90K\MP900313729[2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64" y="116632"/>
            <a:ext cx="2304000" cy="152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4118361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SALÁT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8424" y="3583477"/>
            <a:ext cx="709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DÝNĚ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0169" y="6309320"/>
            <a:ext cx="768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RAJČE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2886" y="6193242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ZELÍ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67463" y="6070129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HRÁŠEK</a:t>
            </a:r>
            <a:endParaRPr lang="cs-CZ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38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ZELENINA</a:t>
            </a:r>
            <a:r>
              <a:rPr lang="cs-CZ" dirty="0" smtClean="0"/>
              <a:t> </a:t>
            </a:r>
            <a:r>
              <a:rPr lang="cs-CZ" sz="3200" dirty="0" smtClean="0"/>
              <a:t>ROSTOUCÍ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POD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ZEMÍ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103" name="Picture 7" descr="C:\Users\Radek\AppData\Local\Microsoft\Windows\Temporary Internet Files\Content.IE5\AEKON90K\MP90043852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4" t="7158" r="21329" b="16623"/>
          <a:stretch/>
        </p:blipFill>
        <p:spPr bwMode="auto">
          <a:xfrm>
            <a:off x="107504" y="2257515"/>
            <a:ext cx="270963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78245" y="3897064"/>
            <a:ext cx="1800200" cy="819183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1560" y="4215570"/>
            <a:ext cx="690452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5" descr="C:\Users\Radek\AppData\Local\Microsoft\Windows\Temporary Internet Files\Content.IE5\AEKON90K\MC90019343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726" y="1653726"/>
            <a:ext cx="2016000" cy="85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9" descr="C:\Users\Radek\AppData\Local\Microsoft\Windows\Temporary Internet Files\Content.IE5\PTFX1KED\MC900214938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9" t="3213" r="2282" b="-3213"/>
          <a:stretch/>
        </p:blipFill>
        <p:spPr bwMode="auto">
          <a:xfrm>
            <a:off x="7634437" y="1662683"/>
            <a:ext cx="1332000" cy="197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1" descr="C:\Users\Radek\AppData\Local\Microsoft\Windows\Temporary Internet Files\Content.IE5\AEKON90K\MC900112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92462"/>
            <a:ext cx="2124000" cy="114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6" descr="C:\Users\Radek\AppData\Local\Microsoft\Windows\Temporary Internet Files\Content.IE5\AEKON90K\MC9001935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66134"/>
            <a:ext cx="1440000" cy="146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8" descr="C:\Users\Radek\AppData\Local\Microsoft\Windows\Temporary Internet Files\Content.IE5\PTFX1KED\MC9004118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25943"/>
            <a:ext cx="1656000" cy="160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C:\Users\Radek\AppData\Local\Microsoft\Windows\Temporary Internet Files\Content.IE5\RJYZ2XLN\MC9002461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07883"/>
            <a:ext cx="1622487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2843808" y="2002399"/>
            <a:ext cx="0" cy="4608512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3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ZELENINA </a:t>
            </a:r>
            <a:r>
              <a:rPr lang="cs-CZ" sz="3200" dirty="0" smtClean="0"/>
              <a:t>ROSTOUCÍ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NAD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ZEMÍ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7" descr="C:\Users\Radek\AppData\Local\Microsoft\Windows\Temporary Internet Files\Content.IE5\AEKON90K\MP90043852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4" t="7158" r="21329" b="16623"/>
          <a:stretch/>
        </p:blipFill>
        <p:spPr bwMode="auto">
          <a:xfrm>
            <a:off x="323528" y="2240881"/>
            <a:ext cx="2304000" cy="281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39552" y="3032956"/>
            <a:ext cx="690452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539552" y="2334703"/>
            <a:ext cx="1836000" cy="136815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275856" y="170080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7528" y="1628800"/>
            <a:ext cx="0" cy="4680520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8" descr="C:\Users\Radek\AppData\Local\Microsoft\Windows\Temporary Internet Files\Content.IE5\0KPZI1VF\MP90040056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9" t="785" r="-3679" b="35577"/>
          <a:stretch/>
        </p:blipFill>
        <p:spPr bwMode="auto">
          <a:xfrm>
            <a:off x="2790240" y="1546995"/>
            <a:ext cx="1980000" cy="157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Radek\AppData\Local\Microsoft\Windows\Temporary Internet Files\Content.IE5\RJYZ2XLN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56" y="5157192"/>
            <a:ext cx="1800000" cy="120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6" descr="C:\Users\Radek\AppData\Local\Microsoft\Windows\Temporary Internet Files\Content.IE5\RJYZ2XLN\MC90044178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00808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C:\Users\Radek\AppData\Local\Microsoft\Windows\Temporary Internet Files\Content.IE5\0KPZI1VF\MC900193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866" y="3368629"/>
            <a:ext cx="2016000" cy="130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9" descr="C:\Users\Radek\AppData\Local\Microsoft\Windows\Temporary Internet Files\Content.IE5\PTFX1KED\MP900313788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" t="7764" r="29443" b="49601"/>
          <a:stretch/>
        </p:blipFill>
        <p:spPr bwMode="auto">
          <a:xfrm>
            <a:off x="4932040" y="1546995"/>
            <a:ext cx="2016000" cy="136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Radek\AppData\Local\Microsoft\Windows\Temporary Internet Files\Content.IE5\AEKON90K\MC9001124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382" y="5089194"/>
            <a:ext cx="1584000" cy="124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0" descr="C:\Users\Radek\AppData\Local\Microsoft\Windows\Temporary Internet Files\Content.IE5\AEKON90K\MC900413320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2" b="21969"/>
          <a:stretch/>
        </p:blipFill>
        <p:spPr bwMode="auto">
          <a:xfrm>
            <a:off x="7200328" y="3032956"/>
            <a:ext cx="1872000" cy="181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9" descr="C:\Users\Radek\AppData\Local\Microsoft\Windows\Temporary Internet Files\Content.IE5\PTFX1KED\MC900436357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46" y="3015060"/>
            <a:ext cx="1908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0" descr="C:\Users\Radek\AppData\Local\Microsoft\Windows\Temporary Internet Files\Content.IE5\RJYZ2XLN\MC9002153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37" y="5089194"/>
            <a:ext cx="1872000" cy="153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39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257" y="260648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POZNEJ A POJMENUJ ZELENINU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" name="Picture 26" descr="C:\Users\Radek\AppData\Local\Microsoft\Windows\Temporary Internet Files\Content.IE5\RJYZ2XLN\MC900441781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70"/>
          <a:stretch/>
        </p:blipFill>
        <p:spPr bwMode="auto">
          <a:xfrm>
            <a:off x="373118" y="1636611"/>
            <a:ext cx="909122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Radek\AppData\Local\Microsoft\Windows\Temporary Internet Files\Content.IE5\AEKON90K\MC900193430[2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61" t="3083" r="-830" b="-3083"/>
          <a:stretch/>
        </p:blipFill>
        <p:spPr bwMode="auto">
          <a:xfrm>
            <a:off x="4211960" y="1871440"/>
            <a:ext cx="1908000" cy="131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C:\Users\Radek\AppData\Local\Microsoft\Windows\Temporary Internet Files\Content.IE5\RJYZ2XLN\MC90011242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346"/>
          <a:stretch/>
        </p:blipFill>
        <p:spPr bwMode="auto">
          <a:xfrm>
            <a:off x="6444208" y="1724533"/>
            <a:ext cx="1080000" cy="151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73118" y="1640249"/>
            <a:ext cx="2254666" cy="18000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87824" y="1642535"/>
            <a:ext cx="3096466" cy="17752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44208" y="1642534"/>
            <a:ext cx="2304256" cy="17752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13" descr="C:\Users\Radek\AppData\Local\Microsoft\Windows\Temporary Internet Files\Content.IE5\0KPZI1VF\MC900193520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1500451" y="4006578"/>
            <a:ext cx="1008000" cy="130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73118" y="3861048"/>
            <a:ext cx="2254666" cy="15841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30" descr="C:\Users\Radek\AppData\Local\Microsoft\Windows\Temporary Internet Files\Content.IE5\AEKON90K\MC900413320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2" r="45860" b="21969"/>
          <a:stretch/>
        </p:blipFill>
        <p:spPr bwMode="auto">
          <a:xfrm>
            <a:off x="3059832" y="3874832"/>
            <a:ext cx="648000" cy="150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059832" y="3874832"/>
            <a:ext cx="1800200" cy="15703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9" descr="C:\Users\Radek\AppData\Local\Microsoft\Windows\Temporary Internet Files\Content.IE5\PTFX1KED\MC900436357[1]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7119336" y="3537224"/>
            <a:ext cx="954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436096" y="3874832"/>
            <a:ext cx="2664296" cy="15703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37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POZNEJ A POJMENUJ ZELENINU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Picture 8" descr="C:\Users\Radek\AppData\Local\Microsoft\Windows\Temporary Internet Files\Content.IE5\AEKON90K\MC9001124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67"/>
          <a:stretch/>
        </p:blipFill>
        <p:spPr bwMode="auto">
          <a:xfrm>
            <a:off x="539552" y="1772816"/>
            <a:ext cx="970271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1844824"/>
            <a:ext cx="2376264" cy="1800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19" descr="C:\Users\Radek\AppData\Local\Microsoft\Windows\Temporary Internet Files\Content.IE5\PTFX1KED\MP90031378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1" t="7365" r="28022" b="50000"/>
          <a:stretch/>
        </p:blipFill>
        <p:spPr bwMode="auto">
          <a:xfrm>
            <a:off x="4644008" y="2088546"/>
            <a:ext cx="1101943" cy="136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118125" y="1844824"/>
            <a:ext cx="2808312" cy="1800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30" descr="C:\Users\Radek\AppData\Local\Microsoft\Windows\Temporary Internet Files\Content.IE5\RJYZ2XLN\MC900215367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59"/>
          <a:stretch/>
        </p:blipFill>
        <p:spPr bwMode="auto">
          <a:xfrm>
            <a:off x="1763688" y="4724126"/>
            <a:ext cx="856265" cy="153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4899" y="4591819"/>
            <a:ext cx="2520280" cy="1800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18" descr="C:\Users\Radek\AppData\Local\Microsoft\Windows\Temporary Internet Files\Content.IE5\RJYZ2XLN\MC90024612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08" r="17191" b="23100"/>
          <a:stretch/>
        </p:blipFill>
        <p:spPr bwMode="auto">
          <a:xfrm>
            <a:off x="6325022" y="2140688"/>
            <a:ext cx="1343545" cy="104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325022" y="1844824"/>
            <a:ext cx="2520280" cy="1800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18" descr="C:\Users\Radek\AppData\Local\Microsoft\Windows\Temporary Internet Files\Content.IE5\0KPZI1VF\MP900400567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9" t="785" r="52743" b="35577"/>
          <a:stretch/>
        </p:blipFill>
        <p:spPr bwMode="auto">
          <a:xfrm>
            <a:off x="3340556" y="4684297"/>
            <a:ext cx="862849" cy="157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203848" y="4571904"/>
            <a:ext cx="2311564" cy="1800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8" descr="C:\Users\Radek\AppData\Local\Microsoft\Windows\Temporary Internet Files\Content.IE5\PTFX1KED\MC900411888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46" r="53120" b="6218"/>
          <a:stretch/>
        </p:blipFill>
        <p:spPr bwMode="auto">
          <a:xfrm>
            <a:off x="6372200" y="4684297"/>
            <a:ext cx="860722" cy="140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156176" y="4550296"/>
            <a:ext cx="2689126" cy="18145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01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POZNEJ A POJMENUJ ZELENINU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Picture 19" descr="C:\Users\Radek\AppData\Local\Microsoft\Windows\Temporary Internet Files\Content.IE5\PTFX1KED\MC90021493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4" t="16032" r="2282" b="20990"/>
          <a:stretch/>
        </p:blipFill>
        <p:spPr bwMode="auto">
          <a:xfrm>
            <a:off x="1794435" y="1914221"/>
            <a:ext cx="905357" cy="138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1772816"/>
            <a:ext cx="2088232" cy="16721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1" descr="C:\Users\Radek\AppData\Local\Microsoft\Windows\Temporary Internet Files\Content.IE5\AEKON90K\MC90011242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493"/>
          <a:stretch/>
        </p:blipFill>
        <p:spPr bwMode="auto">
          <a:xfrm>
            <a:off x="3335277" y="1914221"/>
            <a:ext cx="850701" cy="145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03848" y="1772816"/>
            <a:ext cx="2160240" cy="167213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6" descr="C:\Users\Radek\AppData\Local\Microsoft\Windows\Temporary Internet Files\Content.IE5\AEKON90K\MC9001935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27" t="536" b="-536"/>
          <a:stretch/>
        </p:blipFill>
        <p:spPr bwMode="auto">
          <a:xfrm>
            <a:off x="7596335" y="1834882"/>
            <a:ext cx="827587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 flipV="1">
            <a:off x="6012160" y="1772816"/>
            <a:ext cx="2520280" cy="16721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Radek\AppData\Local\Microsoft\Windows\Temporary Internet Files\Content.IE5\RJYZ2XLN\MP900177958[2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2247113" y="4005064"/>
            <a:ext cx="36576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051720" y="3861048"/>
            <a:ext cx="4104456" cy="26642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4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115</Words>
  <Application>Microsoft Office PowerPoint</Application>
  <PresentationFormat>Předvádění na obrazovce (4:3)</PresentationFormat>
  <Paragraphs>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ZELENINA</vt:lpstr>
      <vt:lpstr>ZELENINA</vt:lpstr>
      <vt:lpstr>ZELENINA</vt:lpstr>
      <vt:lpstr>ZELENINA ROSTOUCÍ POD ZEMÍ</vt:lpstr>
      <vt:lpstr>ZELENINA ROSTOUCÍ NAD ZEMÍ</vt:lpstr>
      <vt:lpstr>POZNEJ A POJMENUJ ZELENINU </vt:lpstr>
      <vt:lpstr>POZNEJ A POJMENUJ ZELENINU </vt:lpstr>
      <vt:lpstr>POZNEJ A POJMENUJ ZELENINU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30</cp:revision>
  <dcterms:created xsi:type="dcterms:W3CDTF">2011-06-20T10:40:08Z</dcterms:created>
  <dcterms:modified xsi:type="dcterms:W3CDTF">2012-03-06T13:27:37Z</dcterms:modified>
</cp:coreProperties>
</file>