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2" r:id="rId6"/>
    <p:sldId id="263" r:id="rId7"/>
    <p:sldId id="270" r:id="rId8"/>
    <p:sldId id="264" r:id="rId9"/>
    <p:sldId id="265" r:id="rId10"/>
    <p:sldId id="266" r:id="rId11"/>
    <p:sldId id="269" r:id="rId12"/>
    <p:sldId id="267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29" autoAdjust="0"/>
    <p:restoredTop sz="94660"/>
  </p:normalViewPr>
  <p:slideViewPr>
    <p:cSldViewPr>
      <p:cViewPr>
        <p:scale>
          <a:sx n="134" d="100"/>
          <a:sy n="134" d="100"/>
        </p:scale>
        <p:origin x="-30" y="19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0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VY_32_INOVACE_5/17_DOMÁCÍ </a:t>
          </a:r>
          <a:r>
            <a:rPr lang="cs-CZ" sz="2000" baseline="0" dirty="0" smtClean="0"/>
            <a:t>ZVÍŘATA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1045 Kollárova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Domácí zvířata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1045 Kollárova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VY_32_INOVACE_5/17_DOMÁCÍ </a:t>
          </a:r>
          <a:r>
            <a:rPr lang="cs-CZ" sz="2000" kern="1200" baseline="0" dirty="0" smtClean="0"/>
            <a:t>ZVÍŘATA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Domácí zvířata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1484353-7876-40FD-86E2-8F6C2CC3C61C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581549A-1C89-4C92-900D-1BC9346A3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6015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888797-4FEA-4587-81CC-25AE070FE25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FD7C3-A017-47E0-95EC-0CFF50C83E90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EDF49-7D6E-4EEB-8491-459CA2384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3EA62-FAEB-4DB5-9DD8-617F66C4A77D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41EDD-C175-450A-AA9F-44DA5B7DC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C807D-E5E1-4C95-93DA-2BC6DF6064C9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04D80-14B9-4901-9FFF-A64147DC1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0400E-67EF-470F-9698-1D0E570CE146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A630B-6467-41D5-AD7E-09EBBAAC2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BB1E4-9138-44F4-BAF1-F129727BC78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7E071-E6C7-453F-8D00-AA2CF5CB9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8C7F0-E17D-41C7-B491-ED9578CCD6C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E282C-5A25-46E7-AB30-0D7788048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1D3D2-E1EC-4732-8C69-281FC6D88C26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39792-8037-4CFD-A16B-1D8649EBF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2079D-DEDC-40EC-92BD-219B5E407509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E3CBE-771F-4111-8185-F4CC0D71D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60592-AA42-4D10-A2D2-E809236F9205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A8C41-F00D-480F-B65F-7698058BB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427C6-5D95-4F5E-B28D-AB21F849CC13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102F7-05A2-4C56-B5D8-60203C29E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0ED63-ED4B-4076-BEF4-C3AD26DC59D5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9E604-8AE4-4E9B-B9A2-09C2D6987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9BF54AC-40DE-4D66-B954-04D613BE246A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A93B5D3-2D21-47FB-8792-E30EC1BC41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5.jpeg"/><Relationship Id="rId7" Type="http://schemas.openxmlformats.org/officeDocument/2006/relationships/image" Target="../media/image30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7.jpeg"/><Relationship Id="rId7" Type="http://schemas.openxmlformats.org/officeDocument/2006/relationships/image" Target="../media/image40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wmf"/><Relationship Id="rId11" Type="http://schemas.openxmlformats.org/officeDocument/2006/relationships/image" Target="../media/image44.jpeg"/><Relationship Id="rId5" Type="http://schemas.openxmlformats.org/officeDocument/2006/relationships/image" Target="../media/image38.wmf"/><Relationship Id="rId10" Type="http://schemas.openxmlformats.org/officeDocument/2006/relationships/image" Target="../media/image43.png"/><Relationship Id="rId4" Type="http://schemas.openxmlformats.org/officeDocument/2006/relationships/image" Target="../media/image37.jpeg"/><Relationship Id="rId9" Type="http://schemas.openxmlformats.org/officeDocument/2006/relationships/image" Target="../media/image4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wmf"/><Relationship Id="rId9" Type="http://schemas.openxmlformats.org/officeDocument/2006/relationships/image" Target="../media/image5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54.jpeg"/><Relationship Id="rId7" Type="http://schemas.openxmlformats.org/officeDocument/2006/relationships/image" Target="../media/image57.jpeg"/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.wmf"/><Relationship Id="rId5" Type="http://schemas.openxmlformats.org/officeDocument/2006/relationships/image" Target="../media/image55.wmf"/><Relationship Id="rId4" Type="http://schemas.openxmlformats.org/officeDocument/2006/relationships/image" Target="../media/image8.jpeg"/><Relationship Id="rId9" Type="http://schemas.openxmlformats.org/officeDocument/2006/relationships/image" Target="../media/image5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7" Type="http://schemas.openxmlformats.org/officeDocument/2006/relationships/image" Target="../media/image68.wmf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5" Type="http://schemas.openxmlformats.org/officeDocument/2006/relationships/image" Target="../media/image66.wmf"/><Relationship Id="rId4" Type="http://schemas.openxmlformats.org/officeDocument/2006/relationships/image" Target="../media/image65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2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71.wmf"/><Relationship Id="rId5" Type="http://schemas.openxmlformats.org/officeDocument/2006/relationships/image" Target="../media/image70.jpeg"/><Relationship Id="rId4" Type="http://schemas.openxmlformats.org/officeDocument/2006/relationships/image" Target="../media/image69.png"/><Relationship Id="rId9" Type="http://schemas.openxmlformats.org/officeDocument/2006/relationships/image" Target="../media/image74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52825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Učební materiál je určen pro žáky s těžkou a středně těžkou mentální retardací</a:t>
            </a:r>
          </a:p>
          <a:p>
            <a:r>
              <a:rPr lang="cs-CZ" dirty="0" smtClean="0"/>
              <a:t>Je zaměřen na výuku Rozumové výchovy- poznávání a prohlubování znalostí o domácích zvířatech</a:t>
            </a:r>
          </a:p>
          <a:p>
            <a:r>
              <a:rPr lang="cs-CZ" dirty="0" smtClean="0"/>
              <a:t>Určeno pro práci na interaktivní tabuli </a:t>
            </a:r>
            <a:endParaRPr lang="cs-CZ" dirty="0" smtClean="0"/>
          </a:p>
          <a:p>
            <a:r>
              <a:rPr lang="cs-CZ" dirty="0" smtClean="0"/>
              <a:t>Vytvořeno: březen 2012</a:t>
            </a:r>
          </a:p>
          <a:p>
            <a:r>
              <a:rPr lang="cs-CZ" dirty="0" smtClean="0"/>
              <a:t>Ověřeno</a:t>
            </a:r>
            <a:r>
              <a:rPr lang="cs-CZ" smtClean="0"/>
              <a:t>: květen 2012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DOMÁCÍ ZVÍŘATA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7410" name="Picture 2" descr="C:\Users\Radek\AppData\Local\Microsoft\Windows\Temporary Internet Files\Content.IE5\U1N3HAR9\MC9002324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3338"/>
            <a:ext cx="1133475" cy="184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 descr="C:\Users\Radek\AppData\Local\Microsoft\Windows\Temporary Internet Files\Content.IE5\3OJE3PFI\MP90040736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1484313"/>
            <a:ext cx="2016125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C:\Users\Radek\AppData\Local\Microsoft\Windows\Temporary Internet Files\Content.IE5\SIA8HKS4\MP90040161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1484313"/>
            <a:ext cx="2447925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9" descr="C:\Users\Radek\AppData\Local\Microsoft\Windows\Temporary Internet Files\Content.IE5\S8LGLWTC\MP90018049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03350" y="3357563"/>
            <a:ext cx="2413000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0" descr="C:\Users\Radek\AppData\Local\Microsoft\Windows\Temporary Internet Files\Content.IE5\SIA8HKS4\MP900406667[1].jpg"/>
          <p:cNvPicPr>
            <a:picLocks noChangeAspect="1" noChangeArrowheads="1"/>
          </p:cNvPicPr>
          <p:nvPr/>
        </p:nvPicPr>
        <p:blipFill>
          <a:blip r:embed="rId6"/>
          <a:srcRect t="11140" b="16995"/>
          <a:stretch>
            <a:fillRect/>
          </a:stretch>
        </p:blipFill>
        <p:spPr bwMode="auto">
          <a:xfrm>
            <a:off x="6789738" y="1484313"/>
            <a:ext cx="1536700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4" descr="C:\Users\Radek\AppData\Local\Microsoft\Windows\Temporary Internet Files\Content.IE5\S8LGLWTC\MP900262828[1].jpg"/>
          <p:cNvPicPr>
            <a:picLocks noChangeAspect="1" noChangeArrowheads="1"/>
          </p:cNvPicPr>
          <p:nvPr/>
        </p:nvPicPr>
        <p:blipFill>
          <a:blip r:embed="rId7"/>
          <a:srcRect l="22845" t="26762" r="14510" b="2419"/>
          <a:stretch>
            <a:fillRect/>
          </a:stretch>
        </p:blipFill>
        <p:spPr bwMode="auto">
          <a:xfrm>
            <a:off x="4356100" y="3357563"/>
            <a:ext cx="2101850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5" descr="C:\Users\Radek\AppData\Local\Microsoft\Windows\Temporary Internet Files\Content.IE5\3OJE3PFI\MP900178904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00113" y="5148263"/>
            <a:ext cx="23749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6" descr="C:\Users\Radek\AppData\Local\Microsoft\Windows\Temporary Internet Files\Content.IE5\3OJE3PFI\MP900180646[1].jpg"/>
          <p:cNvPicPr>
            <a:picLocks noChangeAspect="1" noChangeArrowheads="1"/>
          </p:cNvPicPr>
          <p:nvPr/>
        </p:nvPicPr>
        <p:blipFill>
          <a:blip r:embed="rId9"/>
          <a:srcRect t="4533" b="19806"/>
          <a:stretch>
            <a:fillRect/>
          </a:stretch>
        </p:blipFill>
        <p:spPr bwMode="auto">
          <a:xfrm>
            <a:off x="6877050" y="3357563"/>
            <a:ext cx="1322388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7" descr="C:\Users\Radek\AppData\Local\Microsoft\Windows\Temporary Internet Files\Content.IE5\U1N3HAR9\MP900406498[1].jpg"/>
          <p:cNvPicPr>
            <a:picLocks noChangeAspect="1" noChangeArrowheads="1"/>
          </p:cNvPicPr>
          <p:nvPr/>
        </p:nvPicPr>
        <p:blipFill>
          <a:blip r:embed="rId10"/>
          <a:srcRect r="18565" b="7085"/>
          <a:stretch>
            <a:fillRect/>
          </a:stretch>
        </p:blipFill>
        <p:spPr bwMode="auto">
          <a:xfrm>
            <a:off x="3708400" y="5130800"/>
            <a:ext cx="20796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8" descr="C:\Users\Radek\AppData\Local\Microsoft\Windows\Temporary Internet Files\Content.IE5\U1N3HAR9\MP900431792[1].jpg"/>
          <p:cNvPicPr>
            <a:picLocks noChangeAspect="1" noChangeArrowheads="1"/>
          </p:cNvPicPr>
          <p:nvPr/>
        </p:nvPicPr>
        <p:blipFill>
          <a:blip r:embed="rId11"/>
          <a:srcRect l="14476" t="5109" r="-16830"/>
          <a:stretch>
            <a:fillRect/>
          </a:stretch>
        </p:blipFill>
        <p:spPr bwMode="auto">
          <a:xfrm>
            <a:off x="6084888" y="5130800"/>
            <a:ext cx="2513012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PES</a:t>
            </a:r>
            <a:endParaRPr lang="cs-CZ" dirty="0"/>
          </a:p>
        </p:txBody>
      </p:sp>
      <p:pic>
        <p:nvPicPr>
          <p:cNvPr id="18434" name="Picture 5" descr="C:\Users\Radek\AppData\Local\Microsoft\Windows\Temporary Internet Files\Content.IE5\U1N3HAR9\MC900441407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76250"/>
            <a:ext cx="1816100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8" descr="C:\Users\Radek\AppData\Local\Microsoft\Windows\Temporary Internet Files\Content.IE5\SIA8HKS4\MP90042305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79725" y="4416425"/>
            <a:ext cx="26971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1" descr="C:\Users\Radek\AppData\Local\Microsoft\Windows\Temporary Internet Files\Content.IE5\S8LGLWTC\MP90025547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42188" y="2060575"/>
            <a:ext cx="1512887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5" descr="C:\Users\Radek\AppData\Local\Microsoft\Windows\Temporary Internet Files\Content.IE5\U1N3HAR9\MC90023204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6650" y="0"/>
            <a:ext cx="2127250" cy="190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6" descr="C:\Users\Radek\AppData\Local\Microsoft\Windows\Temporary Internet Files\Content.IE5\3OJE3PFI\MC90001920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9388" y="1570038"/>
            <a:ext cx="1763712" cy="248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8" descr="C:\Users\Radek\AppData\Local\Microsoft\Windows\Temporary Internet Files\Content.IE5\SIA8HKS4\MP900444795[1].jpg"/>
          <p:cNvPicPr>
            <a:picLocks noChangeAspect="1" noChangeArrowheads="1"/>
          </p:cNvPicPr>
          <p:nvPr/>
        </p:nvPicPr>
        <p:blipFill>
          <a:blip r:embed="rId7"/>
          <a:srcRect t="23769" b="16716"/>
          <a:stretch>
            <a:fillRect/>
          </a:stretch>
        </p:blipFill>
        <p:spPr bwMode="auto">
          <a:xfrm>
            <a:off x="6732588" y="4778375"/>
            <a:ext cx="216693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51038" y="1989138"/>
            <a:ext cx="3197225" cy="230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PŘÍTEL ČLOVĚKA JE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PES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PES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ŠTEKÁ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MLÁĎATA MÁ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ŠTĚŇATA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BYDLÍ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V BOUDĚ</a:t>
            </a:r>
          </a:p>
        </p:txBody>
      </p:sp>
      <p:pic>
        <p:nvPicPr>
          <p:cNvPr id="18441" name="Picture 19" descr="C:\Users\Radek\AppData\Local\Microsoft\Windows\Temporary Internet Files\Content.IE5\U1N3HAR9\MC90007887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32363" y="2349500"/>
            <a:ext cx="2087562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20" descr="C:\Users\Radek\AppData\Local\Microsoft\Windows\Temporary Internet Files\Content.IE5\3OJE3PFI\MP900444805[3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1950" y="4403725"/>
            <a:ext cx="15367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KOČKA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9458" name="Picture 7" descr="C:\Users\Radek\AppData\Local\Microsoft\Windows\Temporary Internet Files\Content.IE5\U1N3HAR9\MP90040244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700213"/>
            <a:ext cx="2122487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9" descr="C:\Users\Radek\AppData\Local\Microsoft\Windows\Temporary Internet Files\Content.IE5\S8LGLWTC\MC9003378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4724400"/>
            <a:ext cx="1827212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0" descr="C:\Users\Radek\AppData\Local\Microsoft\Windows\Temporary Internet Files\Content.IE5\S8LGLWTC\MP900427890[1].jpg"/>
          <p:cNvPicPr>
            <a:picLocks noChangeAspect="1" noChangeArrowheads="1"/>
          </p:cNvPicPr>
          <p:nvPr/>
        </p:nvPicPr>
        <p:blipFill>
          <a:blip r:embed="rId4"/>
          <a:srcRect l="10385" t="23605" r="5431" b="8720"/>
          <a:stretch>
            <a:fillRect/>
          </a:stretch>
        </p:blipFill>
        <p:spPr bwMode="auto">
          <a:xfrm>
            <a:off x="920750" y="1700213"/>
            <a:ext cx="1979613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1" descr="C:\Users\Radek\AppData\Local\Microsoft\Windows\Temporary Internet Files\Content.IE5\U1N3HAR9\MC90043007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52500" y="260350"/>
            <a:ext cx="1685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2" descr="C:\Users\Radek\AppData\Local\Microsoft\Windows\Temporary Internet Files\Content.IE5\3OJE3PFI\MP900444869[1].jpg"/>
          <p:cNvPicPr>
            <a:picLocks noChangeAspect="1" noChangeArrowheads="1"/>
          </p:cNvPicPr>
          <p:nvPr/>
        </p:nvPicPr>
        <p:blipFill>
          <a:blip r:embed="rId6"/>
          <a:srcRect t="21948" b="23561"/>
          <a:stretch>
            <a:fillRect/>
          </a:stretch>
        </p:blipFill>
        <p:spPr bwMode="auto">
          <a:xfrm>
            <a:off x="3170238" y="4295775"/>
            <a:ext cx="2697162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200400" y="2060575"/>
            <a:ext cx="2959100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KOČKA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MŇOUKÁ </a:t>
            </a:r>
            <a:r>
              <a:rPr lang="cs-CZ" dirty="0">
                <a:latin typeface="+mn-lt"/>
              </a:rPr>
              <a:t>A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PŘEDE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MLÁĎATA MÁ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KOŤATA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LOVÍ MYŠI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JE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HRAVÁ</a:t>
            </a:r>
            <a:r>
              <a:rPr lang="cs-CZ" dirty="0">
                <a:latin typeface="+mn-lt"/>
              </a:rPr>
              <a:t> A PŘÍTULNÁ</a:t>
            </a:r>
          </a:p>
        </p:txBody>
      </p:sp>
      <p:pic>
        <p:nvPicPr>
          <p:cNvPr id="19464" name="Picture 14" descr="C:\Users\Radek\AppData\Local\Microsoft\Windows\Temporary Internet Files\Content.IE5\U1N3HAR9\MC900436255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42211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SLEPICE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0482" name="Picture 2" descr="C:\Users\Radek\AppData\Local\Microsoft\Windows\Temporary Internet Files\Content.IE5\U1N3HAR9\MC9004413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" y="149225"/>
            <a:ext cx="18097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C:\Users\Radek\AppData\Local\Microsoft\Windows\Temporary Internet Files\Content.IE5\3OJE3PFI\MP90018049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4713288"/>
            <a:ext cx="2879725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C:\Users\Radek\AppData\Local\Microsoft\Windows\Temporary Internet Files\Content.IE5\U1N3HAR9\MC90023305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512" y="1852613"/>
            <a:ext cx="2211387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Users\Radek\AppData\Local\Microsoft\Windows\Temporary Internet Files\Content.IE5\SIA8HKS4\MP900406601[1].jpg"/>
          <p:cNvPicPr>
            <a:picLocks noChangeAspect="1" noChangeArrowheads="1"/>
          </p:cNvPicPr>
          <p:nvPr/>
        </p:nvPicPr>
        <p:blipFill>
          <a:blip r:embed="rId5"/>
          <a:srcRect l="15364" t="14146" r="6763"/>
          <a:stretch>
            <a:fillRect/>
          </a:stretch>
        </p:blipFill>
        <p:spPr bwMode="auto">
          <a:xfrm>
            <a:off x="2538615" y="2949575"/>
            <a:ext cx="1935162" cy="142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2" descr="C:\Users\Radek\AppData\Local\Microsoft\Windows\Temporary Internet Files\Content.IE5\S8LGLWTC\MC90033242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8050" y="1636713"/>
            <a:ext cx="1830388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14" descr="C:\Users\Radek\AppData\Local\Microsoft\Windows\Temporary Internet Files\Content.IE5\S8LGLWTC\MC90033791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75463" y="1628775"/>
            <a:ext cx="1841500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18" descr="C:\Users\Radek\AppData\Local\Microsoft\Windows\Temporary Internet Files\Content.IE5\SIA8HKS4\MP900402878[1].jpg"/>
          <p:cNvPicPr>
            <a:picLocks noChangeAspect="1" noChangeArrowheads="1"/>
          </p:cNvPicPr>
          <p:nvPr/>
        </p:nvPicPr>
        <p:blipFill>
          <a:blip r:embed="rId8"/>
          <a:srcRect l="12665" r="23802"/>
          <a:stretch>
            <a:fillRect/>
          </a:stretch>
        </p:blipFill>
        <p:spPr bwMode="auto">
          <a:xfrm>
            <a:off x="7668344" y="4948238"/>
            <a:ext cx="1403350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0" name="TextovéPole 3"/>
          <p:cNvSpPr txBox="1">
            <a:spLocks noChangeArrowheads="1"/>
          </p:cNvSpPr>
          <p:nvPr/>
        </p:nvSpPr>
        <p:spPr bwMode="auto">
          <a:xfrm>
            <a:off x="5076056" y="4296513"/>
            <a:ext cx="3823291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SLEPICE </a:t>
            </a:r>
            <a:r>
              <a:rPr lang="cs-CZ" dirty="0" smtClean="0">
                <a:latin typeface="Calibri" pitchFamily="34" charset="0"/>
              </a:rPr>
              <a:t>NÁM DÁVA </a:t>
            </a:r>
            <a:r>
              <a:rPr lang="cs-CZ" b="1" dirty="0">
                <a:solidFill>
                  <a:srgbClr val="FFC000"/>
                </a:solidFill>
                <a:latin typeface="Calibri" pitchFamily="34" charset="0"/>
              </a:rPr>
              <a:t>VEJCE A MASO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ŽIVÍ SE </a:t>
            </a:r>
            <a:r>
              <a:rPr lang="cs-CZ" b="1" dirty="0">
                <a:solidFill>
                  <a:srgbClr val="FFC000"/>
                </a:solidFill>
                <a:latin typeface="Calibri" pitchFamily="34" charset="0"/>
              </a:rPr>
              <a:t>ZRNÍM</a:t>
            </a:r>
            <a:r>
              <a:rPr lang="cs-CZ" dirty="0">
                <a:latin typeface="Calibri" pitchFamily="34" charset="0"/>
              </a:rPr>
              <a:t> 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MLÁĎATA MÁ </a:t>
            </a:r>
            <a:r>
              <a:rPr lang="cs-CZ" b="1" dirty="0">
                <a:solidFill>
                  <a:srgbClr val="FFC000"/>
                </a:solidFill>
                <a:latin typeface="Calibri" pitchFamily="34" charset="0"/>
              </a:rPr>
              <a:t>KUŘATA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SAMEC JE </a:t>
            </a:r>
            <a:r>
              <a:rPr lang="cs-CZ" b="1" dirty="0">
                <a:solidFill>
                  <a:srgbClr val="FFC000"/>
                </a:solidFill>
                <a:latin typeface="Calibri" pitchFamily="34" charset="0"/>
              </a:rPr>
              <a:t>KOHOUT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latin typeface="Calibri" pitchFamily="34" charset="0"/>
              </a:rPr>
              <a:t>ŽIJE V </a:t>
            </a:r>
            <a:r>
              <a:rPr lang="cs-CZ" b="1" dirty="0">
                <a:solidFill>
                  <a:srgbClr val="FFC000"/>
                </a:solidFill>
                <a:latin typeface="Calibri" pitchFamily="34" charset="0"/>
              </a:rPr>
              <a:t>KURNÍKU</a:t>
            </a:r>
          </a:p>
        </p:txBody>
      </p:sp>
      <p:sp>
        <p:nvSpPr>
          <p:cNvPr id="20491" name="TextovéPole 4"/>
          <p:cNvSpPr txBox="1">
            <a:spLocks noChangeArrowheads="1"/>
          </p:cNvSpPr>
          <p:nvPr/>
        </p:nvSpPr>
        <p:spPr bwMode="auto">
          <a:xfrm>
            <a:off x="5132388" y="3573463"/>
            <a:ext cx="1022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C00000"/>
                </a:solidFill>
                <a:latin typeface="Calibri" pitchFamily="34" charset="0"/>
              </a:rPr>
              <a:t>KOHOUT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380288" y="3149600"/>
            <a:ext cx="10668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SLEPICE</a:t>
            </a:r>
          </a:p>
        </p:txBody>
      </p:sp>
      <p:sp>
        <p:nvSpPr>
          <p:cNvPr id="20493" name="TextovéPole 6"/>
          <p:cNvSpPr txBox="1">
            <a:spLocks noChangeArrowheads="1"/>
          </p:cNvSpPr>
          <p:nvPr/>
        </p:nvSpPr>
        <p:spPr bwMode="auto">
          <a:xfrm>
            <a:off x="3516518" y="4368224"/>
            <a:ext cx="94545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latin typeface="Calibri" pitchFamily="34" charset="0"/>
              </a:rPr>
              <a:t>KUŘATA</a:t>
            </a:r>
            <a:endParaRPr lang="cs-CZ" b="1" dirty="0">
              <a:solidFill>
                <a:srgbClr val="FFC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92920"/>
            <a:ext cx="8229600" cy="4525963"/>
          </a:xfrm>
        </p:spPr>
        <p:txBody>
          <a:bodyPr/>
          <a:lstStyle/>
          <a:p>
            <a:r>
              <a:rPr lang="cs-CZ" sz="1800" dirty="0" smtClean="0"/>
              <a:t>KRÁLÍK ŽIJE V </a:t>
            </a:r>
            <a:r>
              <a:rPr lang="cs-CZ" sz="1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KRÁLÍKÁRNĚ</a:t>
            </a:r>
          </a:p>
          <a:p>
            <a:r>
              <a:rPr lang="cs-CZ" sz="1800" dirty="0" smtClean="0"/>
              <a:t>DÁVÁ NÁM </a:t>
            </a:r>
            <a:r>
              <a:rPr lang="cs-CZ" sz="1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MASO A KOŽEŠINU </a:t>
            </a:r>
            <a:endParaRPr lang="cs-CZ" sz="1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KRÁLÍK</a:t>
            </a:r>
            <a:endParaRPr lang="cs-CZ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099" name="Picture 3" descr="C:\Users\Radek\AppData\Local\Microsoft\Windows\Temporary Internet Files\Content.IE5\QP18G6DW\MP90043094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74" t="9744" r="25401" b="8596"/>
          <a:stretch/>
        </p:blipFill>
        <p:spPr bwMode="auto">
          <a:xfrm>
            <a:off x="1115616" y="2780928"/>
            <a:ext cx="2266716" cy="285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QP18G6DW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069" y="4293096"/>
            <a:ext cx="2526676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ek\AppData\Local\Microsoft\Windows\Temporary Internet Files\Content.IE5\CWT4RYCL\MC900441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adek\AppData\Local\Microsoft\Windows\Temporary Internet Files\Content.IE5\37BEZ8Z4\MP900185186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61" r="57171" b="10002"/>
          <a:stretch/>
        </p:blipFill>
        <p:spPr bwMode="auto">
          <a:xfrm>
            <a:off x="4719228" y="1700808"/>
            <a:ext cx="3102359" cy="22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18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KRÁVA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1506" name="Picture 2" descr="C:\Users\Radek\AppData\Local\Microsoft\Windows\Temporary Internet Files\Content.IE5\S8LGLWTC\MP900262276[1].jpg"/>
          <p:cNvPicPr>
            <a:picLocks noChangeAspect="1" noChangeArrowheads="1"/>
          </p:cNvPicPr>
          <p:nvPr/>
        </p:nvPicPr>
        <p:blipFill>
          <a:blip r:embed="rId2"/>
          <a:srcRect l="21239" t="10622" r="17044" b="2753"/>
          <a:stretch>
            <a:fillRect/>
          </a:stretch>
        </p:blipFill>
        <p:spPr bwMode="auto">
          <a:xfrm>
            <a:off x="315913" y="4994275"/>
            <a:ext cx="1851025" cy="171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Radek\AppData\Local\Microsoft\Windows\Temporary Internet Files\Content.IE5\3OJE3PFI\MP900262828[1].jpg"/>
          <p:cNvPicPr>
            <a:picLocks noChangeAspect="1" noChangeArrowheads="1"/>
          </p:cNvPicPr>
          <p:nvPr/>
        </p:nvPicPr>
        <p:blipFill>
          <a:blip r:embed="rId3"/>
          <a:srcRect l="21222" t="23776" r="16296"/>
          <a:stretch>
            <a:fillRect/>
          </a:stretch>
        </p:blipFill>
        <p:spPr bwMode="auto">
          <a:xfrm>
            <a:off x="323850" y="1512888"/>
            <a:ext cx="1858963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C:\Users\Radek\AppData\Local\Microsoft\Windows\Temporary Internet Files\Content.IE5\SIA8HKS4\MP900414027[1].jpg"/>
          <p:cNvPicPr>
            <a:picLocks noChangeAspect="1" noChangeArrowheads="1"/>
          </p:cNvPicPr>
          <p:nvPr/>
        </p:nvPicPr>
        <p:blipFill>
          <a:blip r:embed="rId4"/>
          <a:srcRect l="39413" t="36284" r="14531" b="21371"/>
          <a:stretch>
            <a:fillRect/>
          </a:stretch>
        </p:blipFill>
        <p:spPr bwMode="auto">
          <a:xfrm>
            <a:off x="323850" y="3362325"/>
            <a:ext cx="23495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5" descr="C:\Users\Radek\AppData\Local\Microsoft\Windows\Temporary Internet Files\Content.IE5\U1N3HAR9\MC900287374[1].wmf"/>
          <p:cNvPicPr>
            <a:picLocks noChangeAspect="1" noChangeArrowheads="1"/>
          </p:cNvPicPr>
          <p:nvPr/>
        </p:nvPicPr>
        <p:blipFill>
          <a:blip r:embed="rId5"/>
          <a:srcRect l="15744" t="16936" r="8742" b="8397"/>
          <a:stretch>
            <a:fillRect/>
          </a:stretch>
        </p:blipFill>
        <p:spPr bwMode="auto">
          <a:xfrm>
            <a:off x="7232650" y="3141663"/>
            <a:ext cx="162718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12" descr="C:\Users\Radek\AppData\Local\Microsoft\Windows\Temporary Internet Files\Content.IE5\S8LGLWTC\MC90032649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89775" y="1446213"/>
            <a:ext cx="1770063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23" descr="C:\Users\Radek\AppData\Local\Microsoft\Windows\Temporary Internet Files\Content.IE5\U1N3HAR9\MC90034485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00113" y="260350"/>
            <a:ext cx="1809750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24" descr="C:\Users\Radek\AppData\Local\Microsoft\Windows\Temporary Internet Files\Content.IE5\3OJE3PFI\MC90005722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99313" y="5157788"/>
            <a:ext cx="1403350" cy="111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30" descr="C:\Users\Radek\AppData\Local\Microsoft\Windows\Temporary Internet Files\Content.IE5\U1N3HAR9\MC90028068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35300" y="1412875"/>
            <a:ext cx="1741488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4" name="Picture 31" descr="C:\Users\Radek\AppData\Local\Microsoft\Windows\Temporary Internet Files\Content.IE5\3OJE3PFI\MC900441751[1].png"/>
          <p:cNvPicPr>
            <a:picLocks noChangeAspect="1" noChangeArrowheads="1"/>
          </p:cNvPicPr>
          <p:nvPr/>
        </p:nvPicPr>
        <p:blipFill>
          <a:blip r:embed="rId10"/>
          <a:srcRect l="16376" r="15565" b="5859"/>
          <a:stretch>
            <a:fillRect/>
          </a:stretch>
        </p:blipFill>
        <p:spPr bwMode="auto">
          <a:xfrm>
            <a:off x="5364163" y="1512888"/>
            <a:ext cx="1222375" cy="169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Picture 35" descr="C:\Users\Radek\AppData\Local\Microsoft\Windows\Temporary Internet Files\Content.IE5\3OJE3PFI\MP900321172[1].jpg"/>
          <p:cNvPicPr>
            <a:picLocks noChangeAspect="1" noChangeArrowheads="1"/>
          </p:cNvPicPr>
          <p:nvPr/>
        </p:nvPicPr>
        <p:blipFill>
          <a:blip r:embed="rId11"/>
          <a:srcRect l="7895" t="8864" r="3008" b="1776"/>
          <a:stretch>
            <a:fillRect/>
          </a:stretch>
        </p:blipFill>
        <p:spPr bwMode="auto">
          <a:xfrm>
            <a:off x="4427538" y="3203575"/>
            <a:ext cx="998537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6" name="TextovéPole 2"/>
          <p:cNvSpPr txBox="1">
            <a:spLocks noChangeArrowheads="1"/>
          </p:cNvSpPr>
          <p:nvPr/>
        </p:nvSpPr>
        <p:spPr bwMode="auto">
          <a:xfrm>
            <a:off x="7900988" y="2655888"/>
            <a:ext cx="536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BÝK</a:t>
            </a:r>
          </a:p>
        </p:txBody>
      </p:sp>
      <p:sp>
        <p:nvSpPr>
          <p:cNvPr id="21517" name="TextovéPole 3"/>
          <p:cNvSpPr txBox="1">
            <a:spLocks noChangeArrowheads="1"/>
          </p:cNvSpPr>
          <p:nvPr/>
        </p:nvSpPr>
        <p:spPr bwMode="auto">
          <a:xfrm>
            <a:off x="7497763" y="4508500"/>
            <a:ext cx="806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KRÁVA</a:t>
            </a:r>
          </a:p>
        </p:txBody>
      </p:sp>
      <p:sp>
        <p:nvSpPr>
          <p:cNvPr id="21518" name="TextovéPole 4"/>
          <p:cNvSpPr txBox="1">
            <a:spLocks noChangeArrowheads="1"/>
          </p:cNvSpPr>
          <p:nvPr/>
        </p:nvSpPr>
        <p:spPr bwMode="auto">
          <a:xfrm>
            <a:off x="7461250" y="6340475"/>
            <a:ext cx="996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TELÁTKO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7089775" y="3025775"/>
            <a:ext cx="19462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89775" y="4878388"/>
            <a:ext cx="19462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563938" y="5013325"/>
            <a:ext cx="2576512" cy="1477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KRÁVA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BUČÍ</a:t>
            </a:r>
            <a:r>
              <a:rPr lang="cs-CZ" dirty="0">
                <a:latin typeface="+mn-lt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DÁVÁ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MLÉKO A MASO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ŽIJE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V KRAVÍNĚ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MÁ MLÁDĚ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TELÁTKO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SAMEC JE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BÝK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PRASE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2530" name="Picture 2" descr="C:\Users\Radek\AppData\Local\Microsoft\Windows\Temporary Internet Files\Content.IE5\S8LGLWTC\MC9003561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33375"/>
            <a:ext cx="1816100" cy="10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 descr="C:\Users\Radek\AppData\Local\Microsoft\Windows\Temporary Internet Files\Content.IE5\SIA8HKS4\MP90017865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5105400"/>
            <a:ext cx="226695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5" descr="C:\Users\Radek\AppData\Local\Microsoft\Windows\Temporary Internet Files\Content.IE5\3OJE3PFI\MC9002315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59563" y="4005263"/>
            <a:ext cx="2268537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6" descr="C:\Users\Radek\AppData\Local\Microsoft\Windows\Temporary Internet Files\Content.IE5\U1N3HAR9\MC90002690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43188" y="1743075"/>
            <a:ext cx="1835150" cy="104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8" descr="C:\Users\Radek\AppData\Local\Microsoft\Windows\Temporary Internet Files\Content.IE5\U1N3HAR9\MC90032448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1628775"/>
            <a:ext cx="1914525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9" descr="C:\Users\Radek\AppData\Local\Microsoft\Windows\Temporary Internet Files\Content.IE5\3OJE3PFI\MP900178658[1].jpg"/>
          <p:cNvPicPr>
            <a:picLocks noChangeAspect="1" noChangeArrowheads="1"/>
          </p:cNvPicPr>
          <p:nvPr/>
        </p:nvPicPr>
        <p:blipFill>
          <a:blip r:embed="rId7"/>
          <a:srcRect l="15115"/>
          <a:stretch>
            <a:fillRect/>
          </a:stretch>
        </p:blipFill>
        <p:spPr bwMode="auto">
          <a:xfrm>
            <a:off x="368300" y="1557338"/>
            <a:ext cx="2195513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14" descr="C:\Users\Radek\AppData\Local\Microsoft\Windows\Temporary Internet Files\Content.IE5\S8LGLWTC\MP900432898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3573463"/>
            <a:ext cx="1897062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18" descr="C:\Users\Radek\AppData\Local\Microsoft\Windows\Temporary Internet Files\Content.IE5\3OJE3PFI\MP900431792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6463" y="2492375"/>
            <a:ext cx="1728787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8" name="TextovéPole 2"/>
          <p:cNvSpPr txBox="1">
            <a:spLocks noChangeArrowheads="1"/>
          </p:cNvSpPr>
          <p:nvPr/>
        </p:nvSpPr>
        <p:spPr bwMode="auto">
          <a:xfrm>
            <a:off x="2916238" y="2924175"/>
            <a:ext cx="1365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PRASNICE</a:t>
            </a:r>
          </a:p>
        </p:txBody>
      </p:sp>
      <p:sp>
        <p:nvSpPr>
          <p:cNvPr id="22539" name="TextovéPole 3"/>
          <p:cNvSpPr txBox="1">
            <a:spLocks noChangeArrowheads="1"/>
          </p:cNvSpPr>
          <p:nvPr/>
        </p:nvSpPr>
        <p:spPr bwMode="auto">
          <a:xfrm>
            <a:off x="7380288" y="2924175"/>
            <a:ext cx="1358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PRASE-VEPŘ</a:t>
            </a:r>
          </a:p>
        </p:txBody>
      </p:sp>
      <p:sp>
        <p:nvSpPr>
          <p:cNvPr id="22540" name="TextovéPole 4"/>
          <p:cNvSpPr txBox="1">
            <a:spLocks noChangeArrowheads="1"/>
          </p:cNvSpPr>
          <p:nvPr/>
        </p:nvSpPr>
        <p:spPr bwMode="auto">
          <a:xfrm>
            <a:off x="5219700" y="3716338"/>
            <a:ext cx="6111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SELE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79838" y="4508500"/>
            <a:ext cx="2638425" cy="1477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ŽIJE VE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VEPŘÍNĚ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MÁ MLÁĎATA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SELÁTKA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DÁVÁ NÁM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MASO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CHROCHTÁ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PRASE - VEPŘ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OVCE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3554" name="Picture 2" descr="C:\Users\Radek\AppData\Local\Microsoft\Windows\Temporary Internet Files\Content.IE5\S8LGLWTC\MC9003538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260350"/>
            <a:ext cx="1657350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 descr="C:\Users\Radek\AppData\Local\Microsoft\Windows\Temporary Internet Files\Content.IE5\SIA8HKS4\MP90017869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8675" y="4725988"/>
            <a:ext cx="22621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C:\Users\Radek\AppData\Local\Microsoft\Windows\Temporary Internet Files\Content.IE5\U1N3HAR9\MP90017890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8200" y="3014663"/>
            <a:ext cx="223043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7" descr="C:\Users\Radek\AppData\Local\Microsoft\Windows\Temporary Internet Files\Content.IE5\U1N3HAR9\MC9003302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6216" y="4797832"/>
            <a:ext cx="1484313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8" descr="C:\Users\Radek\AppData\Local\Microsoft\Windows\Temporary Internet Files\Content.IE5\3OJE3PFI\MC90005735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25944" y="4487895"/>
            <a:ext cx="1522413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14" descr="C:\Users\Radek\AppData\Local\Microsoft\Windows\Temporary Internet Files\Content.IE5\SIA8HKS4\MP90026266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15975" y="1449388"/>
            <a:ext cx="226853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ovéPole 2"/>
          <p:cNvSpPr txBox="1">
            <a:spLocks noChangeArrowheads="1"/>
          </p:cNvSpPr>
          <p:nvPr/>
        </p:nvSpPr>
        <p:spPr bwMode="auto">
          <a:xfrm>
            <a:off x="4283968" y="5900737"/>
            <a:ext cx="698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Calibri" pitchFamily="34" charset="0"/>
              </a:rPr>
              <a:t>OVCE</a:t>
            </a:r>
          </a:p>
        </p:txBody>
      </p:sp>
      <p:sp>
        <p:nvSpPr>
          <p:cNvPr id="23561" name="TextovéPole 3"/>
          <p:cNvSpPr txBox="1">
            <a:spLocks noChangeArrowheads="1"/>
          </p:cNvSpPr>
          <p:nvPr/>
        </p:nvSpPr>
        <p:spPr bwMode="auto">
          <a:xfrm>
            <a:off x="6828601" y="6237288"/>
            <a:ext cx="8286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BERAN</a:t>
            </a:r>
          </a:p>
        </p:txBody>
      </p:sp>
      <p:sp>
        <p:nvSpPr>
          <p:cNvPr id="23562" name="TextovéPole 4"/>
          <p:cNvSpPr txBox="1">
            <a:spLocks noChangeArrowheads="1"/>
          </p:cNvSpPr>
          <p:nvPr/>
        </p:nvSpPr>
        <p:spPr bwMode="auto">
          <a:xfrm>
            <a:off x="1490663" y="6308725"/>
            <a:ext cx="776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JEHNĚ</a:t>
            </a:r>
          </a:p>
        </p:txBody>
      </p:sp>
      <p:pic>
        <p:nvPicPr>
          <p:cNvPr id="23563" name="Picture 17" descr="C:\Users\Radek\AppData\Local\Microsoft\Windows\Temporary Internet Files\Content.IE5\S8LGLWTC\MC90023723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35687" y="3573016"/>
            <a:ext cx="1389063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426075" y="1844675"/>
            <a:ext cx="2962275" cy="1477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ŽIJE V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OVČÍNĚ</a:t>
            </a:r>
            <a:r>
              <a:rPr lang="cs-CZ" dirty="0">
                <a:latin typeface="+mn-lt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DÁVÁ NÁM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VLNU A MASO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SAMEC JE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BERAN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MÁ MLÁĎATA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JEHŇÁTKA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ŽIVÍ SE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TRÁVOU A SENEM</a:t>
            </a:r>
          </a:p>
        </p:txBody>
      </p:sp>
      <p:pic>
        <p:nvPicPr>
          <p:cNvPr id="23565" name="Picture 19" descr="C:\Users\Radek\AppData\Local\Microsoft\Windows\Temporary Internet Files\Content.IE5\SIA8HKS4\MC90023825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91880" y="2096294"/>
            <a:ext cx="174625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KŮŇ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6" name="Picture 4" descr="C:\Users\Radek\AppData\Local\Microsoft\Windows\Temporary Internet Files\Content.IE5\37BEZ8Z4\MP9002629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19528"/>
            <a:ext cx="2016000" cy="2986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adek\AppData\Local\Microsoft\Windows\Temporary Internet Files\Content.IE5\QP18G6DW\MP900316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3039194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Radek\AppData\Local\Microsoft\Windows\Temporary Internet Files\Content.IE5\XNVAZC39\MC900235199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59" y="116632"/>
            <a:ext cx="2133835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4941168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HŘÍBĚ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5043226"/>
            <a:ext cx="38202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SAMICE SE JMENUJE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KLISNA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MÁ MLÁDĚ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HŘÍBĚ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SAMEC SE JMENUJE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HŘEBEC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ŽIJE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VE STÁJÍCH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297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4465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HUSA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Radek\AppData\Local\Microsoft\Windows\Temporary Internet Files\Content.IE5\37BEZ8Z4\MP90040652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6" t="11094" r="27854"/>
          <a:stretch/>
        </p:blipFill>
        <p:spPr bwMode="auto">
          <a:xfrm>
            <a:off x="899592" y="1744370"/>
            <a:ext cx="3096344" cy="287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XNVAZC39\MC900209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09" y="0"/>
            <a:ext cx="1476000" cy="157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adek\AppData\Local\Microsoft\Windows\Temporary Internet Files\Content.IE5\XNVAZC39\MC9003295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765202"/>
            <a:ext cx="1233502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adek\AppData\Local\Microsoft\Windows\Temporary Internet Files\Content.IE5\QP18G6DW\MC900153994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68" t="19074" r="67154" b="12512"/>
          <a:stretch/>
        </p:blipFill>
        <p:spPr bwMode="auto">
          <a:xfrm>
            <a:off x="4716016" y="1571930"/>
            <a:ext cx="182219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85132" y="5324625"/>
            <a:ext cx="37647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HUSA MÁ MLÁĎATA </a:t>
            </a:r>
            <a:r>
              <a:rPr lang="cs-CZ" b="1" dirty="0" smtClean="0">
                <a:solidFill>
                  <a:srgbClr val="00B050"/>
                </a:solidFill>
              </a:rPr>
              <a:t>HOUSATA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SAMEC JE </a:t>
            </a:r>
            <a:r>
              <a:rPr lang="cs-CZ" b="1" dirty="0" smtClean="0">
                <a:solidFill>
                  <a:srgbClr val="00B050"/>
                </a:solidFill>
              </a:rPr>
              <a:t>HOUSER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DÁVÁ NÁM </a:t>
            </a:r>
            <a:r>
              <a:rPr lang="cs-CZ" b="1" dirty="0" smtClean="0">
                <a:solidFill>
                  <a:srgbClr val="00B050"/>
                </a:solidFill>
              </a:rPr>
              <a:t>PEŘÍ A MASO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44" name="Picture 20" descr="C:\Users\Radek\AppData\Local\Microsoft\Windows\Temporary Internet Files\Content.IE5\CWT4RYCL\MP90042261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" r="5621"/>
          <a:stretch/>
        </p:blipFill>
        <p:spPr bwMode="auto">
          <a:xfrm>
            <a:off x="1078109" y="5038632"/>
            <a:ext cx="2304000" cy="146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Radek\AppData\Local\Microsoft\Windows\Temporary Internet Files\Content.IE5\XNVAZC39\MC9003203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60808"/>
            <a:ext cx="110664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3329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080" y="301179"/>
            <a:ext cx="8229600" cy="1143000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KACHNA</a:t>
            </a:r>
            <a:endParaRPr lang="cs-CZ" b="1" dirty="0">
              <a:solidFill>
                <a:srgbClr val="FFCC00"/>
              </a:solidFill>
            </a:endParaRPr>
          </a:p>
        </p:txBody>
      </p:sp>
      <p:pic>
        <p:nvPicPr>
          <p:cNvPr id="4" name="MS900069660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02149" y="548679"/>
            <a:ext cx="609600" cy="609600"/>
          </a:xfrm>
        </p:spPr>
      </p:pic>
      <p:pic>
        <p:nvPicPr>
          <p:cNvPr id="2053" name="Picture 5" descr="C:\Users\Radek\AppData\Local\Microsoft\Windows\Temporary Internet Files\Content.IE5\37BEZ8Z4\MP900431831[2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83" t="20122" r="-972" b="8932"/>
          <a:stretch/>
        </p:blipFill>
        <p:spPr bwMode="auto">
          <a:xfrm>
            <a:off x="3491880" y="2060848"/>
            <a:ext cx="1944000" cy="2136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Radek\AppData\Local\Microsoft\Windows\Temporary Internet Files\Content.IE5\CWT4RYCL\MC9003503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2204483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096023"/>
            <a:ext cx="44700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SAMEC SE JMENUJE </a:t>
            </a:r>
            <a:r>
              <a:rPr lang="cs-CZ" b="1" dirty="0" smtClean="0">
                <a:solidFill>
                  <a:srgbClr val="FFCC00"/>
                </a:solidFill>
              </a:rPr>
              <a:t>KAČER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MÁ MLÁĎATA </a:t>
            </a:r>
            <a:r>
              <a:rPr lang="cs-CZ" b="1" dirty="0" smtClean="0">
                <a:solidFill>
                  <a:srgbClr val="FFCC00"/>
                </a:solidFill>
              </a:rPr>
              <a:t>KAČENKY-KACHŇATA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DÁVÁ NÁM </a:t>
            </a:r>
            <a:r>
              <a:rPr lang="cs-CZ" b="1" dirty="0" smtClean="0">
                <a:solidFill>
                  <a:srgbClr val="FFCC00"/>
                </a:solidFill>
              </a:rPr>
              <a:t>MASO A PEŘÍ</a:t>
            </a:r>
            <a:endParaRPr lang="cs-CZ" b="1" dirty="0">
              <a:solidFill>
                <a:srgbClr val="FFCC00"/>
              </a:solidFill>
            </a:endParaRPr>
          </a:p>
        </p:txBody>
      </p:sp>
      <p:pic>
        <p:nvPicPr>
          <p:cNvPr id="2066" name="Picture 18" descr="C:\Users\Radek\AppData\Local\Microsoft\Windows\Temporary Internet Files\Content.IE5\XNVAZC39\MC9000304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68178"/>
            <a:ext cx="2016000" cy="130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Radek\AppData\Local\Microsoft\Windows\Temporary Internet Files\Content.IE5\QP18G6DW\MC900019190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686" y="3984808"/>
            <a:ext cx="2304000" cy="157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04248" y="2996952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KAČER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4479" y="5650021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KACHNA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339546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KAČENKY</a:t>
            </a:r>
            <a:endParaRPr lang="cs-CZ" b="1" dirty="0">
              <a:solidFill>
                <a:srgbClr val="FFCC00"/>
              </a:solidFill>
            </a:endParaRPr>
          </a:p>
        </p:txBody>
      </p:sp>
      <p:pic>
        <p:nvPicPr>
          <p:cNvPr id="2068" name="Picture 20" descr="C:\Users\Radek\AppData\Local\Microsoft\Windows\Temporary Internet Files\Content.IE5\CWT4RYCL\MC900355057[2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84"/>
          <a:stretch/>
        </p:blipFill>
        <p:spPr bwMode="auto">
          <a:xfrm>
            <a:off x="619912" y="548679"/>
            <a:ext cx="2619825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74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www.office.microsoft.com</a:t>
            </a:r>
            <a:endParaRPr lang="cs-CZ" sz="28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240</Words>
  <Application>Microsoft Office PowerPoint</Application>
  <PresentationFormat>Předvádění na obrazovce (4:3)</PresentationFormat>
  <Paragraphs>81</Paragraphs>
  <Slides>14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DOMÁCÍ ZVÍŘATA</vt:lpstr>
      <vt:lpstr>PES</vt:lpstr>
      <vt:lpstr>KOČKA </vt:lpstr>
      <vt:lpstr>SLEPICE</vt:lpstr>
      <vt:lpstr>KRÁLÍK</vt:lpstr>
      <vt:lpstr>KRÁVA</vt:lpstr>
      <vt:lpstr>PRASE</vt:lpstr>
      <vt:lpstr>OVCE</vt:lpstr>
      <vt:lpstr>KŮŇ</vt:lpstr>
      <vt:lpstr>HUSA</vt:lpstr>
      <vt:lpstr>KACHNA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45</cp:revision>
  <dcterms:created xsi:type="dcterms:W3CDTF">2011-06-20T10:40:08Z</dcterms:created>
  <dcterms:modified xsi:type="dcterms:W3CDTF">2012-06-12T12:13:26Z</dcterms:modified>
</cp:coreProperties>
</file>