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2" r:id="rId6"/>
    <p:sldId id="261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34" d="100"/>
          <a:sy n="134" d="100"/>
        </p:scale>
        <p:origin x="-108" y="10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VY_32_INOVACE_18_KOUPELNA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KOUPELNA(potřeby a činnosti v této místnosti)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VY_32_INOVACE_18_KOUPELNA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KOUPELNA(potřeby a činnosti v této místnosti)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10" Type="http://schemas.openxmlformats.org/officeDocument/2006/relationships/image" Target="../media/image16.wmf"/><Relationship Id="rId4" Type="http://schemas.openxmlformats.org/officeDocument/2006/relationships/image" Target="../media/image9.wmf"/><Relationship Id="rId9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19.wmf"/><Relationship Id="rId7" Type="http://schemas.openxmlformats.org/officeDocument/2006/relationships/image" Target="../media/image24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66636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Učební materiál je určen pro žáky s těžkou a středně těžkou mentální retardací.</a:t>
            </a:r>
          </a:p>
          <a:p>
            <a:r>
              <a:rPr lang="cs-CZ" dirty="0" smtClean="0"/>
              <a:t>Je zaměřen na výuku Rozumové </a:t>
            </a:r>
            <a:r>
              <a:rPr lang="cs-CZ" dirty="0" smtClean="0"/>
              <a:t>výchovy na téma bydlení, </a:t>
            </a:r>
            <a:r>
              <a:rPr lang="cs-CZ" dirty="0" smtClean="0"/>
              <a:t>kdy se žáci seznamují s místností </a:t>
            </a:r>
            <a:r>
              <a:rPr lang="cs-CZ" dirty="0" smtClean="0"/>
              <a:t>koupelnou. </a:t>
            </a:r>
            <a:r>
              <a:rPr lang="cs-CZ" dirty="0" smtClean="0"/>
              <a:t>Poznávají a určují předměty, které se zde nachází a rovněž se seznamují s činnostmi v této místnosti.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/>
              <a:t>V</a:t>
            </a:r>
            <a:r>
              <a:rPr lang="cs-CZ" dirty="0" smtClean="0"/>
              <a:t>ytvořeno: květen 2012</a:t>
            </a:r>
          </a:p>
          <a:p>
            <a:r>
              <a:rPr lang="cs-CZ" dirty="0" smtClean="0"/>
              <a:t>Ověřeno: květen 2012 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38100"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dirty="0" smtClean="0"/>
              <a:t>KOUPELNA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pic>
        <p:nvPicPr>
          <p:cNvPr id="1027" name="Picture 3" descr="C:\Users\Radek\AppData\Local\Microsoft\Windows\Temporary Internet Files\Content.IE5\9QWEWS9T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93" y="0"/>
            <a:ext cx="1800000" cy="1769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ek\AppData\Local\Microsoft\Windows\Temporary Internet Files\Content.IE5\P09QCPLC\MP90040073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1" t="-974" r="12896" b="974"/>
          <a:stretch/>
        </p:blipFill>
        <p:spPr bwMode="auto">
          <a:xfrm>
            <a:off x="5796136" y="4250168"/>
            <a:ext cx="2818142" cy="218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adek\AppData\Local\Microsoft\Windows\Temporary Internet Files\Content.IE5\P09QCPLC\MP9004071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64766"/>
            <a:ext cx="1980000" cy="296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7891" y="2206027"/>
            <a:ext cx="8518614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just">
              <a:buFont typeface="Arial" pitchFamily="34" charset="0"/>
              <a:buChar char="•"/>
            </a:pPr>
            <a:r>
              <a:rPr lang="cs-CZ" dirty="0" smtClean="0"/>
              <a:t>MÍSTNOST, KDE SE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KOUPEME</a:t>
            </a:r>
            <a:r>
              <a:rPr lang="cs-CZ" sz="2000" dirty="0" smtClean="0"/>
              <a:t>,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SPRCHUJEME</a:t>
            </a:r>
            <a:r>
              <a:rPr lang="cs-CZ" sz="2000" dirty="0" smtClean="0"/>
              <a:t>,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UMÝVÁME RUCE</a:t>
            </a:r>
            <a:r>
              <a:rPr lang="cs-CZ" sz="2000" dirty="0" smtClean="0"/>
              <a:t> </a:t>
            </a:r>
            <a:r>
              <a:rPr lang="cs-CZ" dirty="0" smtClean="0"/>
              <a:t>A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ČISTÍME ZUBY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dirty="0" smtClean="0"/>
              <a:t>DO KOUPELNY PATŘÍ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VANA</a:t>
            </a:r>
            <a:r>
              <a:rPr lang="cs-CZ" sz="2000" dirty="0" smtClean="0"/>
              <a:t>,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UMYVADLO</a:t>
            </a:r>
            <a:r>
              <a:rPr lang="cs-CZ" sz="2000" dirty="0" smtClean="0"/>
              <a:t> </a:t>
            </a:r>
            <a:r>
              <a:rPr lang="cs-CZ" dirty="0" smtClean="0"/>
              <a:t>A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POTŘEBY PRO OSOBNÍ HYGIENU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dirty="0" smtClean="0"/>
              <a:t>POTŘEBY PRO OSOBNÍ HYGIENU JSOU: </a:t>
            </a:r>
            <a:r>
              <a:rPr lang="cs-CZ" b="1" dirty="0" smtClean="0">
                <a:solidFill>
                  <a:srgbClr val="0070C0"/>
                </a:solidFill>
              </a:rPr>
              <a:t>MÝDLO, RUČNÍK, ŠAMPON, HŘEBEN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</a:rPr>
              <a:t>                                                                           KARTÁČEK NA ZUBY A ZUBNÍ PASTA 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43" name="Picture 19" descr="C:\Users\Radek\AppData\Local\Microsoft\Windows\Temporary Internet Files\Content.IE5\P09QCPLC\MP900427647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94" t="6223" r="16582" b="12531"/>
          <a:stretch/>
        </p:blipFill>
        <p:spPr bwMode="auto">
          <a:xfrm>
            <a:off x="2699792" y="3746663"/>
            <a:ext cx="2439278" cy="2778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220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 KOUPELNY PATŘÍ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GBU945DL\MC9003511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1008000" cy="2410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96JTXFOQ\MC900370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544" y="1741470"/>
            <a:ext cx="1129284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9QWEWS9T\MC900215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06828"/>
            <a:ext cx="2323723" cy="2486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adek\AppData\Local\Microsoft\Windows\Temporary Internet Files\Content.IE5\P09QCPLC\MC900290452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488" y="4473288"/>
            <a:ext cx="1339769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08924" y="3821225"/>
            <a:ext cx="10388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SPRCHA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74059" y="4273233"/>
            <a:ext cx="8025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VANA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32787" y="6021288"/>
            <a:ext cx="14425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UMYVADLO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7" name="Picture 9" descr="C:\Users\Radek\AppData\Local\Microsoft\Windows\Temporary Internet Files\Content.IE5\P09QCPLC\MC9003711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72816"/>
            <a:ext cx="1188000" cy="1188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142194" y="3033019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RUČNÍK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58" name="Picture 10" descr="C:\Users\Radek\AppData\Local\Microsoft\Windows\Temporary Internet Files\Content.IE5\P09QCPLC\MC9004041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39" y="4843089"/>
            <a:ext cx="867766" cy="879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7916" y="5764034"/>
            <a:ext cx="901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MÝDLO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59" name="Picture 11" descr="C:\Users\Radek\AppData\Local\Microsoft\Windows\Temporary Internet Files\Content.IE5\96JTXFOQ\MC9003348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875" y="4021280"/>
            <a:ext cx="732352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021030" y="4882160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HŘEBEN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62" name="Picture 14" descr="C:\Users\Radek\AppData\Local\Microsoft\Windows\Temporary Internet Files\Content.IE5\9QWEWS9T\MC90029046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372" y="5282915"/>
            <a:ext cx="2349374" cy="685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876256" y="6133366"/>
            <a:ext cx="2072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KARTÁČEK NA ZUBY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30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 KOUPELNY </a:t>
            </a:r>
            <a:r>
              <a:rPr lang="cs-CZ" dirty="0" smtClean="0">
                <a:solidFill>
                  <a:srgbClr val="FF0000"/>
                </a:solidFill>
              </a:rPr>
              <a:t>NEPATŘÍ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Radek\AppData\Local\Microsoft\Windows\Temporary Internet Files\Content.IE5\96JTXFOQ\MC9003707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80" y="1772815"/>
            <a:ext cx="1129284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9QWEWS9T\MC900215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453" y="4142435"/>
            <a:ext cx="2323723" cy="2486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adek\AppData\Local\Microsoft\Windows\Temporary Internet Files\Content.IE5\P09QCPLC\MC900290452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927" y="4399280"/>
            <a:ext cx="1339769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ek\AppData\Local\Microsoft\Windows\Temporary Internet Files\Content.IE5\P09QCPLC\MC9003711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189792"/>
            <a:ext cx="1188000" cy="1188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adek\AppData\Local\Microsoft\Windows\Temporary Internet Files\Content.IE5\P09QCPLC\MC9004041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4305346"/>
            <a:ext cx="867766" cy="879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adek\AppData\Local\Microsoft\Windows\Temporary Internet Files\Content.IE5\96JTXFOQ\MC9003348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993" y="2105728"/>
            <a:ext cx="732352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Radek\AppData\Local\Microsoft\Windows\Temporary Internet Files\Content.IE5\9QWEWS9T\MC90044170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03010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5696" y="1772815"/>
            <a:ext cx="58963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VYZNAČ NEBO POJMENUJ, CO DO KOUPELNY </a:t>
            </a:r>
            <a:r>
              <a:rPr lang="cs-CZ" sz="2000" b="1" dirty="0" smtClean="0">
                <a:solidFill>
                  <a:srgbClr val="FF0000"/>
                </a:solidFill>
              </a:rPr>
              <a:t>NEPATŘÍ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Users\Radek\AppData\Local\Microsoft\Windows\Temporary Internet Files\Content.IE5\GBU945DL\MC9004119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176" y="2057828"/>
            <a:ext cx="2268000" cy="1761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adek\AppData\Local\Microsoft\Windows\Temporary Internet Files\Content.IE5\P09QCPLC\MC9000385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869160"/>
            <a:ext cx="1177747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321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ČINNNOSTI V KOUPELNĚ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Radek\AppData\Local\Microsoft\Windows\Temporary Internet Files\Content.IE5\GBU945DL\MC900250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38897"/>
            <a:ext cx="2052000" cy="197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9QWEWS9T\MC9003616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808" y="4379997"/>
            <a:ext cx="1823314" cy="17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9QWEWS9T\MC9003432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3933" y="2158936"/>
            <a:ext cx="1868119" cy="119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adek\AppData\Local\Microsoft\Windows\Temporary Internet Files\Content.IE5\96JTXFOQ\MC9000978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34036"/>
            <a:ext cx="991210" cy="179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Radek\AppData\Local\Microsoft\Windows\Temporary Internet Files\Content.IE5\P09QCPLC\MC9003975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06844"/>
            <a:ext cx="1522476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3611690"/>
            <a:ext cx="1437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MYTÍ RUKOU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93947" y="3575746"/>
            <a:ext cx="1508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ČIŠTĚNÍ ZUBŮ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7423720" y="4861514"/>
            <a:ext cx="1106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ČESÁNÍ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18521" y="6052191"/>
            <a:ext cx="1067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KOUPÁNÍ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6165304"/>
            <a:ext cx="1441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SPRCHOVÁNÍ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7046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CO V KOUPELNĚ </a:t>
            </a:r>
            <a:r>
              <a:rPr lang="cs-CZ" dirty="0" smtClean="0">
                <a:solidFill>
                  <a:srgbClr val="FF0000"/>
                </a:solidFill>
              </a:rPr>
              <a:t>NEDĚLÁME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Radek\AppData\Local\Microsoft\Windows\Temporary Internet Files\Content.IE5\9QWEWS9T\MC900361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79997"/>
            <a:ext cx="1823314" cy="17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9QWEWS9T\MC900343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881558"/>
            <a:ext cx="1868119" cy="119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Radek\AppData\Local\Microsoft\Windows\Temporary Internet Files\Content.IE5\P09QCPLC\MC900397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889" y="2090990"/>
            <a:ext cx="1522476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Radek\AppData\Local\Microsoft\Windows\Temporary Internet Files\Content.IE5\9QWEWS9T\MC9003448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27191"/>
            <a:ext cx="1434694" cy="175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adek\AppData\Local\Microsoft\Windows\Temporary Internet Files\Content.IE5\GBU945DL\MP9004465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81810"/>
            <a:ext cx="1836000" cy="237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ek\AppData\Local\Microsoft\Windows\Temporary Internet Files\Content.IE5\P09QCPLC\MC9004405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085184"/>
            <a:ext cx="1828800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adek\AppData\Local\Microsoft\Windows\Temporary Internet Files\Content.IE5\GBU945DL\MC9001977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056" y="4922520"/>
            <a:ext cx="1804657" cy="161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259632" y="1718072"/>
            <a:ext cx="54434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VYZNAČ NEBO POJMENUJ, CO V KOUPELNĚ </a:t>
            </a:r>
            <a:r>
              <a:rPr lang="cs-CZ" sz="2000" dirty="0" smtClean="0">
                <a:solidFill>
                  <a:srgbClr val="FF0000"/>
                </a:solidFill>
              </a:rPr>
              <a:t>NEDĚLÁME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792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197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KOUPELNA</vt:lpstr>
      <vt:lpstr>DO KOUPELNY PATŘÍ</vt:lpstr>
      <vt:lpstr>DO KOUPELNY NEPATŘÍ</vt:lpstr>
      <vt:lpstr>ČINNNOSTI V KOUPELNĚ</vt:lpstr>
      <vt:lpstr>CO V KOUPELNĚ NEDĚLÁME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Radek</cp:lastModifiedBy>
  <cp:revision>24</cp:revision>
  <dcterms:created xsi:type="dcterms:W3CDTF">2011-06-20T10:40:08Z</dcterms:created>
  <dcterms:modified xsi:type="dcterms:W3CDTF">2012-05-08T19:20:13Z</dcterms:modified>
</cp:coreProperties>
</file>