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0" r:id="rId6"/>
    <p:sldId id="263" r:id="rId7"/>
    <p:sldId id="262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5" autoAdjust="0"/>
    <p:restoredTop sz="94660"/>
  </p:normalViewPr>
  <p:slideViewPr>
    <p:cSldViewPr>
      <p:cViewPr>
        <p:scale>
          <a:sx n="134" d="100"/>
          <a:sy n="134" d="100"/>
        </p:scale>
        <p:origin x="-72" y="16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VY_32_INOVACE_19_KUCHYNĚ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Kuchyně (potřeby a činnosti v této místnosti)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VY_32_INOVACE_19_KUCHYNĚ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Kuchyně (potřeby a činnosti v této místnosti)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6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7.wmf"/><Relationship Id="rId7" Type="http://schemas.openxmlformats.org/officeDocument/2006/relationships/image" Target="../media/image22.png"/><Relationship Id="rId12" Type="http://schemas.openxmlformats.org/officeDocument/2006/relationships/image" Target="../media/image29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11" Type="http://schemas.openxmlformats.org/officeDocument/2006/relationships/image" Target="../media/image28.wmf"/><Relationship Id="rId5" Type="http://schemas.openxmlformats.org/officeDocument/2006/relationships/image" Target="../media/image20.wmf"/><Relationship Id="rId10" Type="http://schemas.openxmlformats.org/officeDocument/2006/relationships/image" Target="../media/image27.jpeg"/><Relationship Id="rId4" Type="http://schemas.openxmlformats.org/officeDocument/2006/relationships/image" Target="../media/image18.wmf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image" Target="../media/image31.wmf"/><Relationship Id="rId7" Type="http://schemas.openxmlformats.org/officeDocument/2006/relationships/image" Target="../media/image38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wmf"/><Relationship Id="rId5" Type="http://schemas.openxmlformats.org/officeDocument/2006/relationships/image" Target="../media/image36.wmf"/><Relationship Id="rId4" Type="http://schemas.openxmlformats.org/officeDocument/2006/relationships/image" Target="../media/image34.wmf"/><Relationship Id="rId9" Type="http://schemas.openxmlformats.org/officeDocument/2006/relationships/image" Target="../media/image4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32007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Učební materiál je určen žákům s těžkou a středně těžkou mentální retardací</a:t>
            </a:r>
          </a:p>
          <a:p>
            <a:r>
              <a:rPr lang="cs-CZ" dirty="0" smtClean="0"/>
              <a:t>Je zaměřen na výuku Rozumové výchovy na téma bydlení, kdy se žáci seznamují s místností kuchyně. </a:t>
            </a:r>
            <a:r>
              <a:rPr lang="cs-CZ" dirty="0"/>
              <a:t>Poznávají a určují předměty, které se zde nachází a rovněž se seznamují s činnostmi v této místnosti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Vytvořeno: květen 2012</a:t>
            </a:r>
          </a:p>
          <a:p>
            <a:r>
              <a:rPr lang="cs-CZ" dirty="0"/>
              <a:t>O</a:t>
            </a:r>
            <a:r>
              <a:rPr lang="cs-CZ" dirty="0" smtClean="0"/>
              <a:t>věřeno</a:t>
            </a:r>
            <a:r>
              <a:rPr lang="cs-CZ" smtClean="0"/>
              <a:t>: </a:t>
            </a:r>
            <a:r>
              <a:rPr lang="cs-CZ" smtClean="0"/>
              <a:t>květen 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KUCHYŇ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Radek\AppData\Local\Microsoft\Windows\Temporary Internet Files\Content.IE5\P09QCPLC\MP9004140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88285"/>
            <a:ext cx="2412000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ek\AppData\Local\Microsoft\Windows\Temporary Internet Files\Content.IE5\96JTXFOQ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405" y="3764357"/>
            <a:ext cx="129348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ek\AppData\Local\Microsoft\Windows\Temporary Internet Files\Content.IE5\P09QCPLC\MC9003569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11037"/>
            <a:ext cx="1555394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91543" y="1490664"/>
            <a:ext cx="205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SPOTŘEBIČE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9" name="Picture 15" descr="C:\Users\Radek\AppData\Local\Microsoft\Windows\Temporary Internet Files\Content.IE5\GBU945DL\MC900356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772" y="2247366"/>
            <a:ext cx="1833372" cy="81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Radek\AppData\Local\Microsoft\Windows\Temporary Internet Files\Content.IE5\9QWEWS9T\MC9002377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704"/>
            <a:ext cx="2219608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adek\AppData\Local\Microsoft\Windows\Temporary Internet Files\Content.IE5\GBU945DL\MC9003523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284" y="4437112"/>
            <a:ext cx="1783533" cy="159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09891" y="3185822"/>
            <a:ext cx="2148858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MIKROVNÁ TROUBA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051" y="3706333"/>
            <a:ext cx="97975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LEDNICE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51898" y="6112220"/>
            <a:ext cx="172252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MYČKA NÁDOBÍ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6112220"/>
            <a:ext cx="96853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SPORÁK</a:t>
            </a:r>
            <a:endParaRPr lang="cs-CZ" b="1" dirty="0"/>
          </a:p>
        </p:txBody>
      </p:sp>
      <p:pic>
        <p:nvPicPr>
          <p:cNvPr id="1042" name="Picture 18" descr="C:\Users\Radek\AppData\Local\Microsoft\Windows\Temporary Internet Files\Content.IE5\GBU945DL\MC900290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43387"/>
            <a:ext cx="720000" cy="99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ek\AppData\Local\Microsoft\Windows\Temporary Internet Files\Content.IE5\96JTXFOQ\MC900290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176" y="5224718"/>
            <a:ext cx="936000" cy="102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92001" y="6030522"/>
            <a:ext cx="89954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ŠLEHAČ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335" y="5878503"/>
            <a:ext cx="81624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MIXÉR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096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KUCHYŇ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34" name="Picture 10" descr="C:\Users\Radek\AppData\Local\Microsoft\Windows\Temporary Internet Files\Content.IE5\96JTXFOQ\MC900352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59745"/>
            <a:ext cx="129348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ek\AppData\Local\Microsoft\Windows\Temporary Internet Files\Content.IE5\P09QCPLC\MC900356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01915"/>
            <a:ext cx="1555394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4661" y="1628800"/>
            <a:ext cx="4696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CO </a:t>
            </a:r>
            <a:r>
              <a:rPr lang="cs-CZ" sz="2400" b="1" dirty="0" smtClean="0">
                <a:solidFill>
                  <a:srgbClr val="FF0000"/>
                </a:solidFill>
              </a:rPr>
              <a:t>NEPATŘÍ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MEZI </a:t>
            </a:r>
            <a:r>
              <a:rPr lang="cs-CZ" sz="2000" b="1" dirty="0" smtClean="0"/>
              <a:t>SPOTŘEBIČE V        KUCHYNI </a:t>
            </a:r>
            <a:endParaRPr lang="cs-CZ" sz="2000" b="1" dirty="0"/>
          </a:p>
        </p:txBody>
      </p:sp>
      <p:pic>
        <p:nvPicPr>
          <p:cNvPr id="1040" name="Picture 16" descr="C:\Users\Radek\AppData\Local\Microsoft\Windows\Temporary Internet Files\Content.IE5\9QWEWS9T\MC900237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18" y="6704"/>
            <a:ext cx="2219608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Radek\AppData\Local\Microsoft\Windows\Temporary Internet Files\Content.IE5\GBU945DL\MC900290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26080"/>
            <a:ext cx="720000" cy="99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ek\AppData\Local\Microsoft\Windows\Temporary Internet Files\Content.IE5\96JTXFOQ\MC900290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11023"/>
            <a:ext cx="936000" cy="102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adek\AppData\Local\Microsoft\Windows\Temporary Internet Files\Content.IE5\96JTXFOQ\MC900352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60388"/>
            <a:ext cx="1474206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P09QCPLC\MC900437099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" t="30612" r="-258" b="27201"/>
          <a:stretch/>
        </p:blipFill>
        <p:spPr bwMode="auto">
          <a:xfrm>
            <a:off x="176064" y="2236874"/>
            <a:ext cx="2743200" cy="11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96JTXFOQ\MC9003569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664" y="2636912"/>
            <a:ext cx="1224000" cy="162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adek\AppData\Local\Microsoft\Windows\Temporary Internet Files\Content.IE5\9QWEWS9T\MC9001989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663" y="5357244"/>
            <a:ext cx="2124000" cy="125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Radek\AppData\Local\Microsoft\Windows\Temporary Internet Files\Content.IE5\P09QCPLC\MC900439833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67244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8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KUCHYŇ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5" name="Picture 7" descr="C:\Users\Radek\AppData\Local\Microsoft\Windows\Temporary Internet Files\Content.IE5\96JTXFOQ\MC900232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29" y="1844824"/>
            <a:ext cx="1980000" cy="135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ek\AppData\Local\Microsoft\Windows\Temporary Internet Files\Content.IE5\96JTXFOQ\MC90038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831" y="2702103"/>
            <a:ext cx="127059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P09QCPLC\MC900290436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57" b="22289"/>
          <a:stretch/>
        </p:blipFill>
        <p:spPr bwMode="auto">
          <a:xfrm>
            <a:off x="7575994" y="3342250"/>
            <a:ext cx="1228283" cy="126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ek\AppData\Local\Microsoft\Windows\Temporary Internet Files\Content.IE5\GBU945DL\MC9002904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729" y="0"/>
            <a:ext cx="1508125" cy="176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Radek\AppData\Local\Microsoft\Windows\Temporary Internet Files\Content.IE5\9QWEWS9T\MC9002904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29" y="3489628"/>
            <a:ext cx="864000" cy="116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ek\AppData\Local\Microsoft\Windows\Temporary Internet Files\Content.IE5\96JTXFOQ\MC900290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136" y="1739036"/>
            <a:ext cx="1080000" cy="88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Radek\AppData\Local\Microsoft\Windows\Temporary Internet Files\Content.IE5\9QWEWS9T\MC9003410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02" y="4749203"/>
            <a:ext cx="1584000" cy="152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Radek\AppData\Local\Microsoft\Windows\Temporary Internet Files\Content.IE5\GBU945DL\MC90044139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831609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adek\AppData\Local\Microsoft\Windows\Temporary Internet Files\Content.IE5\P09QCPLC\MC9004126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769" y="4760584"/>
            <a:ext cx="2376000" cy="13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Radek\AppData\Local\Microsoft\Windows\Temporary Internet Files\Content.IE5\P09QCPLC\MC9002508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082" y="4632443"/>
            <a:ext cx="792000" cy="192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Radek\AppData\Local\Microsoft\Windows\Temporary Internet Files\Content.IE5\96JTXFOQ\MC90034102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1548000" cy="150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35911" y="1844824"/>
            <a:ext cx="3272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BY </a:t>
            </a:r>
            <a:r>
              <a:rPr lang="cs-CZ" sz="2400" b="1" dirty="0" smtClean="0">
                <a:solidFill>
                  <a:srgbClr val="FF0000"/>
                </a:solidFill>
              </a:rPr>
              <a:t>MĚLO </a:t>
            </a:r>
            <a:r>
              <a:rPr lang="cs-CZ" sz="2000" dirty="0" smtClean="0"/>
              <a:t>BÝT V KUCHYNI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2628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KUCHYŇ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5" name="Picture 7" descr="C:\Users\Radek\AppData\Local\Microsoft\Windows\Temporary Internet Files\Content.IE5\96JTXFOQ\MC900232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699" y="4365104"/>
            <a:ext cx="1980000" cy="135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P09QCPLC\MC90029043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57" b="22289"/>
          <a:stretch/>
        </p:blipFill>
        <p:spPr bwMode="auto">
          <a:xfrm>
            <a:off x="3779912" y="5452713"/>
            <a:ext cx="1228283" cy="126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ek\AppData\Local\Microsoft\Windows\Temporary Internet Files\Content.IE5\GBU945DL\MC9002904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729" y="0"/>
            <a:ext cx="1508125" cy="176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ek\AppData\Local\Microsoft\Windows\Temporary Internet Files\Content.IE5\96JTXFOQ\MC90029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556792"/>
            <a:ext cx="1080000" cy="88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Radek\AppData\Local\Microsoft\Windows\Temporary Internet Files\Content.IE5\9QWEWS9T\MC900341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378" y="3134463"/>
            <a:ext cx="1584000" cy="152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Radek\AppData\Local\Microsoft\Windows\Temporary Internet Files\Content.IE5\GBU945DL\MC90044139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99" y="2299192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adek\AppData\Local\Microsoft\Windows\Temporary Internet Files\Content.IE5\P09QCPLC\MC9004126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368" y="4874405"/>
            <a:ext cx="2376000" cy="13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1844824"/>
            <a:ext cx="3624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BY </a:t>
            </a:r>
            <a:r>
              <a:rPr lang="cs-CZ" sz="2400" b="1" dirty="0" smtClean="0">
                <a:solidFill>
                  <a:srgbClr val="FF0000"/>
                </a:solidFill>
              </a:rPr>
              <a:t>NEMĚLO </a:t>
            </a:r>
            <a:r>
              <a:rPr lang="cs-CZ" sz="2000" dirty="0" smtClean="0"/>
              <a:t>BÝT V KUCHYNI</a:t>
            </a:r>
            <a:endParaRPr lang="cs-CZ" sz="2000" dirty="0"/>
          </a:p>
        </p:txBody>
      </p:sp>
      <p:pic>
        <p:nvPicPr>
          <p:cNvPr id="4098" name="Picture 2" descr="C:\Users\Radek\AppData\Local\Microsoft\Windows\Temporary Internet Files\Content.IE5\9QWEWS9T\MP9003988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5602"/>
            <a:ext cx="2376000" cy="169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adek\AppData\Local\Microsoft\Windows\Temporary Internet Files\Content.IE5\GBU945DL\MP900402856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75" t="14573" r="27413" b="25572"/>
          <a:stretch/>
        </p:blipFill>
        <p:spPr bwMode="auto">
          <a:xfrm>
            <a:off x="4555655" y="2483502"/>
            <a:ext cx="1404000" cy="130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9QWEWS9T\MC9004418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01383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GBU945DL\MC90035610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655" y="4172966"/>
            <a:ext cx="1815084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91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KUCHYŇ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18974" y="1717324"/>
            <a:ext cx="2906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ČINNOSTI V KUCHYNI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Radek\AppData\Local\Microsoft\Windows\Temporary Internet Files\Content.IE5\96JTXFOQ\MC90039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96" y="2178989"/>
            <a:ext cx="145663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9QWEWS9T\MC900347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361" y="2492895"/>
            <a:ext cx="143286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P09QCPLC\MC9003473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20888"/>
            <a:ext cx="134874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adek\AppData\Local\Microsoft\Windows\Temporary Internet Files\Content.IE5\GBU945DL\MC900347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807" y="4711200"/>
            <a:ext cx="1388059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adek\AppData\Local\Microsoft\Windows\Temporary Internet Files\Content.IE5\P09QCPLC\MC900347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03" y="4676785"/>
            <a:ext cx="1185977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Radek\AppData\Local\Microsoft\Windows\Temporary Internet Files\Content.IE5\96JTXFOQ\MC9003474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69" y="4676672"/>
            <a:ext cx="114300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Radek\AppData\Local\Microsoft\Windows\Temporary Internet Files\Content.IE5\96JTXFOQ\MC900434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795" y="4871539"/>
            <a:ext cx="1828800" cy="14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18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KUCHYŇ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59517" y="1476614"/>
            <a:ext cx="3624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V KUCHYNI </a:t>
            </a:r>
            <a:r>
              <a:rPr lang="cs-CZ" sz="2400" b="1" dirty="0" smtClean="0">
                <a:solidFill>
                  <a:srgbClr val="FF0000"/>
                </a:solidFill>
              </a:rPr>
              <a:t>NEDĚLÁME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Radek\AppData\Local\Microsoft\Windows\Temporary Internet Files\Content.IE5\96JTXFOQ\MC90039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325" y="2732825"/>
            <a:ext cx="145663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9QWEWS9T\MC900347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16" y="2178989"/>
            <a:ext cx="143286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adek\AppData\Local\Microsoft\Windows\Temporary Internet Files\Content.IE5\P09QCPLC\MC900347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903" y="4558882"/>
            <a:ext cx="1185977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Radek\AppData\Local\Microsoft\Windows\Temporary Internet Files\Content.IE5\96JTXFOQ\MC900434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245" y="5085184"/>
            <a:ext cx="1828800" cy="14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Radek\AppData\Local\Microsoft\Windows\Temporary Internet Files\Content.IE5\P09QCPLC\MC9003573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48156"/>
            <a:ext cx="1810512" cy="158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ek\AppData\Local\Microsoft\Windows\Temporary Internet Files\Content.IE5\GBU945DL\MC900310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263" y="2060848"/>
            <a:ext cx="145298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adek\AppData\Local\Microsoft\Windows\Temporary Internet Files\Content.IE5\P09QCPLC\MC9000888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77072"/>
            <a:ext cx="181325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adek\AppData\Local\Microsoft\Windows\Temporary Internet Files\Content.IE5\P09QCPLC\MC9003974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850746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34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148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KUCHYŇ</vt:lpstr>
      <vt:lpstr>KUCHYŇ</vt:lpstr>
      <vt:lpstr>KUCHYŇ</vt:lpstr>
      <vt:lpstr>KUCHYŇ</vt:lpstr>
      <vt:lpstr>KUCHYŇ</vt:lpstr>
      <vt:lpstr>KUCHYŇ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25</cp:revision>
  <dcterms:created xsi:type="dcterms:W3CDTF">2011-06-20T10:40:08Z</dcterms:created>
  <dcterms:modified xsi:type="dcterms:W3CDTF">2012-06-12T12:09:31Z</dcterms:modified>
</cp:coreProperties>
</file>