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1568D91-EEEE-4EA8-95E7-12BDB323559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658280-05E4-4B96-BE0F-C95B37ED9CA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VY_32_INOVACE_25A_PODSTATNÁ </a:t>
            </a:r>
            <a:r>
              <a:rPr lang="cs-CZ" sz="3200" b="1" dirty="0" smtClean="0"/>
              <a:t>JMÉNA RODU ŽENSKÉHO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3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ženského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roztřiď podstatná jména podle </a:t>
            </a:r>
            <a:r>
              <a:rPr lang="cs-CZ" smtClean="0"/>
              <a:t>vzoru píseň a kost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6318770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rodu ženského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YKBBHCFX\MP900439450[2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752898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Loupež, úzkost, síň, pověst, veš, stráň, větev, zlost, báseň, sůl, směs, myš,  postel, koroptev, láhev, mast, otep</a:t>
            </a:r>
            <a:r>
              <a:rPr lang="cs-CZ" sz="3600" smtClean="0"/>
              <a:t>, závěj</a:t>
            </a:r>
            <a:endParaRPr lang="cs-CZ" sz="36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395536" y="1914550"/>
            <a:ext cx="4040188" cy="6397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píseň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>
          <a:xfrm>
            <a:off x="4644008" y="1844824"/>
            <a:ext cx="4041775" cy="6397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kost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67544" y="2708920"/>
            <a:ext cx="4040188" cy="39512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4644008" y="2636912"/>
            <a:ext cx="4041775" cy="3951288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499539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</TotalTime>
  <Words>61</Words>
  <Application>Microsoft Office PowerPoint</Application>
  <PresentationFormat>Předvádění na obrazovce (4:3)</PresentationFormat>
  <Paragraphs>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VY_32_INOVACE_25A_PODSTATNÁ JMÉNA RODU ŽENSKÉHO</vt:lpstr>
      <vt:lpstr>Podstatná jména rodu ženského  - roztřiď podstatná jména podle vzoru píseň a kost </vt:lpstr>
      <vt:lpstr>Podstatná jména rodu ženského</vt:lpstr>
      <vt:lpstr>Loupež, úzkost, síň, pověst, veš, stráň, větev, zlost, báseň, sůl, směs, myš,  postel, koroptev, láhev, mast, otep, závěj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ženského</dc:title>
  <dc:creator>Míková</dc:creator>
  <cp:lastModifiedBy>Míková</cp:lastModifiedBy>
  <cp:revision>11</cp:revision>
  <dcterms:created xsi:type="dcterms:W3CDTF">2011-02-07T19:32:05Z</dcterms:created>
  <dcterms:modified xsi:type="dcterms:W3CDTF">2012-03-10T12:17:55Z</dcterms:modified>
</cp:coreProperties>
</file>