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1" r:id="rId5"/>
    <p:sldId id="260" r:id="rId6"/>
    <p:sldId id="263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4" d="100"/>
          <a:sy n="134" d="100"/>
        </p:scale>
        <p:origin x="1524" y="30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VY_32_INOVACE_20_LOŽNICE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MŠ a ZŠ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</a:t>
          </a:r>
          <a:r>
            <a:rPr lang="cs-CZ" sz="2000" dirty="0" err="1" smtClean="0"/>
            <a:t>Kráčalíková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Ložnice (vybavení a činnosti v této místnosti)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CZ.1.07/1.4.00/21.0822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MŠ a ZŠ Veselí nad Moravou, Kollárova 1045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</a:t>
          </a:r>
          <a:r>
            <a:rPr lang="cs-CZ" sz="2000" kern="1200" dirty="0" err="1" smtClean="0"/>
            <a:t>Kráčalíková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VY_32_INOVACE_20_LOŽNICE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Ložnice (vybavení a činnosti v této místnosti)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CZ.1.07/1.4.00/21.0822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jpeg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image" Target="../media/image4.wmf"/><Relationship Id="rId7" Type="http://schemas.openxmlformats.org/officeDocument/2006/relationships/image" Target="../media/image11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11" Type="http://schemas.openxmlformats.org/officeDocument/2006/relationships/image" Target="../media/image10.wmf"/><Relationship Id="rId5" Type="http://schemas.openxmlformats.org/officeDocument/2006/relationships/image" Target="../media/image7.wmf"/><Relationship Id="rId10" Type="http://schemas.openxmlformats.org/officeDocument/2006/relationships/image" Target="../media/image14.wmf"/><Relationship Id="rId4" Type="http://schemas.openxmlformats.org/officeDocument/2006/relationships/image" Target="../media/image6.wmf"/><Relationship Id="rId9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7.wmf"/><Relationship Id="rId7" Type="http://schemas.openxmlformats.org/officeDocument/2006/relationships/image" Target="../media/image22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wmf"/><Relationship Id="rId5" Type="http://schemas.openxmlformats.org/officeDocument/2006/relationships/image" Target="../media/image2.wmf"/><Relationship Id="rId4" Type="http://schemas.openxmlformats.org/officeDocument/2006/relationships/image" Target="../media/image20.wmf"/><Relationship Id="rId9" Type="http://schemas.openxmlformats.org/officeDocument/2006/relationships/image" Target="../media/image2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6670614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Učební materiál je určen žákům s těžkou a středně těžkou mentální retardací</a:t>
            </a:r>
          </a:p>
          <a:p>
            <a:r>
              <a:rPr lang="cs-CZ" dirty="0"/>
              <a:t>Je zaměřen na výuku Rozumové výchovy na téma bydlení, kdy se žáci seznamují s místností </a:t>
            </a:r>
            <a:r>
              <a:rPr lang="cs-CZ" dirty="0" smtClean="0"/>
              <a:t>ložnice. </a:t>
            </a:r>
            <a:r>
              <a:rPr lang="cs-CZ" dirty="0"/>
              <a:t>Poznávají a určují předměty, které se zde nachází a rovněž se seznamují s činnostmi v této místnosti.</a:t>
            </a:r>
          </a:p>
          <a:p>
            <a:r>
              <a:rPr lang="cs-CZ" dirty="0"/>
              <a:t>Určeno pro práci na interaktivní tabuli.</a:t>
            </a:r>
          </a:p>
          <a:p>
            <a:r>
              <a:rPr lang="cs-CZ" dirty="0"/>
              <a:t>Vytvořeno: květen 2012</a:t>
            </a:r>
          </a:p>
          <a:p>
            <a:r>
              <a:rPr lang="cs-CZ" dirty="0"/>
              <a:t>Ověřeno</a:t>
            </a:r>
            <a:r>
              <a:rPr lang="cs-CZ"/>
              <a:t>: </a:t>
            </a:r>
            <a:r>
              <a:rPr lang="cs-CZ" smtClean="0"/>
              <a:t>květen 2012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LOŽNICE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7" name="Picture 3" descr="C:\Users\Radek\AppData\Local\Microsoft\Windows\Temporary Internet Files\Content.IE5\6V8NIQLZ\MC9003974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16631"/>
            <a:ext cx="1974505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adek\AppData\Local\Microsoft\Windows\Temporary Internet Files\Content.IE5\FF8SKQ63\MC9003523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310" y="4980992"/>
            <a:ext cx="2167827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adek\AppData\Local\Microsoft\Windows\Temporary Internet Files\Content.IE5\77VN6RQ8\MC900215177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2" y="4618181"/>
            <a:ext cx="2664000" cy="180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Radek\AppData\Local\Microsoft\Windows\Temporary Internet Files\Content.IE5\6V8NIQLZ\MP90042302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03" y="1690524"/>
            <a:ext cx="2772000" cy="27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adek\AppData\Local\Microsoft\Windows\Temporary Internet Files\Content.IE5\7G0F1V8C\MC9000133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217" y="1637440"/>
            <a:ext cx="1556014" cy="25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adek\AppData\Local\Microsoft\Windows\Temporary Internet Files\Content.IE5\77VN6RQ8\MC90023427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338" y="1690695"/>
            <a:ext cx="1008000" cy="164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Radek\AppData\Local\Microsoft\Windows\Temporary Internet Files\Content.IE5\FF8SKQ63\MC9002514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772" y="2751992"/>
            <a:ext cx="1188000" cy="112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901694" y="2707192"/>
            <a:ext cx="763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SKŘÍŇ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52320" y="3410460"/>
            <a:ext cx="1586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NOČNÍ STOLEK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52714" y="5071141"/>
            <a:ext cx="894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POSTEL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591330" y="3857212"/>
            <a:ext cx="11961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LAMPIČKA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2169" y="1461760"/>
            <a:ext cx="30344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VYBAVENÍ LOŽNICE</a:t>
            </a:r>
            <a:endParaRPr lang="cs-CZ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42" name="Picture 18" descr="C:\Users\Radek\AppData\Local\Microsoft\Windows\Temporary Internet Files\Content.IE5\77VN6RQ8\MC90023223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618131"/>
            <a:ext cx="1323535" cy="8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Radek\AppData\Local\Microsoft\Windows\Temporary Internet Files\Content.IE5\6V8NIQLZ\MC90041092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81715"/>
            <a:ext cx="1044000" cy="136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7344192" y="5678326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BUDÍK</a:t>
            </a:r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00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LOŽNICE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9" name="Picture 5" descr="C:\Users\Radek\AppData\Local\Microsoft\Windows\Temporary Internet Files\Content.IE5\FF8SKQ63\MC9003523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894" y="5094000"/>
            <a:ext cx="2167827" cy="17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Radek\AppData\Local\Microsoft\Windows\Temporary Internet Files\Content.IE5\77VN6RQ8\MC900215177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76872"/>
            <a:ext cx="2664000" cy="1806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Radek\AppData\Local\Microsoft\Windows\Temporary Internet Files\Content.IE5\7G0F1V8C\MC9000133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62136"/>
            <a:ext cx="1556014" cy="25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Radek\AppData\Local\Microsoft\Windows\Temporary Internet Files\Content.IE5\77VN6RQ8\MC9002342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31278"/>
            <a:ext cx="1008000" cy="1648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Radek\AppData\Local\Microsoft\Windows\Temporary Internet Files\Content.IE5\FF8SKQ63\MC90025149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569" y="4956772"/>
            <a:ext cx="1188000" cy="1129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067944" y="1723370"/>
            <a:ext cx="42995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/>
                </a:solidFill>
              </a:rPr>
              <a:t>CO</a:t>
            </a:r>
            <a:r>
              <a:rPr lang="cs-CZ" dirty="0" smtClean="0"/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NEPATŘÍ </a:t>
            </a:r>
            <a:r>
              <a:rPr lang="cs-CZ" sz="2000" b="1" dirty="0" smtClean="0">
                <a:solidFill>
                  <a:schemeClr val="tx2"/>
                </a:solidFill>
              </a:rPr>
              <a:t>DO VYBAVENÍ LOŽNICE</a:t>
            </a:r>
            <a:endParaRPr lang="cs-CZ" sz="20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Radek\AppData\Local\Microsoft\Windows\Temporary Internet Files\Content.IE5\6V8NIQLZ\MC90034101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0894" y="1985799"/>
            <a:ext cx="1512000" cy="145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Radek\AppData\Local\Microsoft\Windows\Temporary Internet Files\Content.IE5\77VN6RQ8\MC9002904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55016"/>
            <a:ext cx="1252396" cy="1447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Radek\AppData\Local\Microsoft\Windows\Temporary Internet Files\Content.IE5\6V8NIQLZ\MC900433050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3" t="9745" r="8133" b="9062"/>
          <a:stretch/>
        </p:blipFill>
        <p:spPr bwMode="auto">
          <a:xfrm>
            <a:off x="7092280" y="2345075"/>
            <a:ext cx="1656000" cy="173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Radek\AppData\Local\Microsoft\Windows\Temporary Internet Files\Content.IE5\7G0F1V8C\MC900397532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23" y="116632"/>
            <a:ext cx="2075844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C:\Users\Radek\AppData\Local\Microsoft\Windows\Temporary Internet Files\Content.IE5\6V8NIQLZ\MC900410929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597" y="3677986"/>
            <a:ext cx="1044000" cy="136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08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LOŽNICE</a:t>
            </a:r>
            <a:endParaRPr lang="cs-CZ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317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ČINNOSTI V LOŽNICI</a:t>
            </a:r>
            <a:endParaRPr lang="cs-CZ" sz="2800" b="1" dirty="0">
              <a:solidFill>
                <a:schemeClr val="tx2"/>
              </a:solidFill>
            </a:endParaRPr>
          </a:p>
        </p:txBody>
      </p:sp>
      <p:pic>
        <p:nvPicPr>
          <p:cNvPr id="3074" name="Picture 2" descr="C:\Users\Radek\AppData\Local\Microsoft\Windows\Temporary Internet Files\Content.IE5\77VN6RQ8\MC9004405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39"/>
            <a:ext cx="1986987" cy="14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Radek\AppData\Local\Microsoft\Windows\Temporary Internet Files\Content.IE5\6V8NIQLZ\MC9003588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22" y="2998184"/>
            <a:ext cx="1816913" cy="154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Radek\AppData\Local\Microsoft\Windows\Temporary Internet Files\Content.IE5\7G0F1V8C\MC9003609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951" y="2575382"/>
            <a:ext cx="1762049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Radek\AppData\Local\Microsoft\Windows\Temporary Internet Files\Content.IE5\6V8NIQLZ\MC90043012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85492"/>
            <a:ext cx="1831975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Radek\AppData\Local\Microsoft\Windows\Temporary Internet Files\Content.IE5\7G0F1V8C\MC9004114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026" y="3500184"/>
            <a:ext cx="1431925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70403" y="1834371"/>
            <a:ext cx="36833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/>
                </a:solidFill>
              </a:rPr>
              <a:t>LÉČÍME SE, KDYŽ JSME NEMOCNÍ</a:t>
            </a:r>
            <a:endParaRPr lang="cs-CZ" sz="2000" b="1" dirty="0">
              <a:solidFill>
                <a:schemeClr val="tx2"/>
              </a:solidFill>
            </a:endParaRPr>
          </a:p>
        </p:txBody>
      </p:sp>
      <p:pic>
        <p:nvPicPr>
          <p:cNvPr id="3096" name="Picture 24" descr="C:\Users\Radek\AppData\Local\Microsoft\Windows\Temporary Internet Files\Content.IE5\7G0F1V8C\MC90037888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619" y="4653136"/>
            <a:ext cx="1890065" cy="159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C:\Users\Radek\AppData\Local\Microsoft\Windows\Temporary Internet Files\Content.IE5\FF8SKQ63\MC90039747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539" y="2192235"/>
            <a:ext cx="1850746" cy="138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55545" y="2529297"/>
            <a:ext cx="9957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</a:rPr>
              <a:t>SPÍME</a:t>
            </a:r>
            <a:endParaRPr lang="cs-CZ" sz="24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155545" y="6140387"/>
            <a:ext cx="50942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/>
                </a:solidFill>
              </a:rPr>
              <a:t>MAMINKA NEBO TATÍNEK NÁM ČTE POHÁDKY</a:t>
            </a:r>
            <a:endParaRPr lang="cs-CZ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348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LOŽNICE</a:t>
            </a:r>
            <a:endParaRPr lang="cs-CZ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772816"/>
            <a:ext cx="3327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tx2"/>
                </a:solidFill>
              </a:rPr>
              <a:t>CO V LOŽNICI </a:t>
            </a:r>
            <a:r>
              <a:rPr lang="cs-CZ" sz="2800" b="1" dirty="0" smtClean="0">
                <a:solidFill>
                  <a:srgbClr val="FF0000"/>
                </a:solidFill>
              </a:rPr>
              <a:t>NEDĚLÁME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078" name="Picture 6" descr="C:\Users\Radek\AppData\Local\Microsoft\Windows\Temporary Internet Files\Content.IE5\6V8NIQLZ\MC90035887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88" y="2348880"/>
            <a:ext cx="1816913" cy="154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Radek\AppData\Local\Microsoft\Windows\Temporary Internet Files\Content.IE5\7G0F1V8C\MC9003609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889644"/>
            <a:ext cx="1762049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C:\Users\Radek\AppData\Local\Microsoft\Windows\Temporary Internet Files\Content.IE5\7G0F1V8C\MC90037888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323734"/>
            <a:ext cx="1890065" cy="159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C:\Users\Radek\AppData\Local\Microsoft\Windows\Temporary Internet Files\Content.IE5\FF8SKQ63\MC9003974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133" y="4764824"/>
            <a:ext cx="1850746" cy="138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Radek\AppData\Local\Microsoft\Windows\Temporary Internet Files\Content.IE5\FF8SKQ63\MC90028110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55" y="-38834"/>
            <a:ext cx="2340000" cy="181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Radek\AppData\Local\Microsoft\Windows\Temporary Internet Files\Content.IE5\7G0F1V8C\MC9004405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56792"/>
            <a:ext cx="17653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Radek\AppData\Local\Microsoft\Windows\Temporary Internet Files\Content.IE5\7G0F1V8C\MC9001977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19397"/>
            <a:ext cx="1804657" cy="161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Radek\AppData\Local\Microsoft\Windows\Temporary Internet Files\Content.IE5\77VN6RQ8\MC90044055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10" y="4365104"/>
            <a:ext cx="11652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25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/>
              <a:t>Ilustrace: www.office.microsoft.com</a:t>
            </a:r>
          </a:p>
          <a:p>
            <a:pPr marL="0" indent="0">
              <a:buNone/>
            </a:pPr>
            <a:endParaRPr lang="cs-CZ" sz="28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143</Words>
  <Application>Microsoft Office PowerPoint</Application>
  <PresentationFormat>Předvádění na obrazovce (4:3)</PresentationFormat>
  <Paragraphs>30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LOŽNICE</vt:lpstr>
      <vt:lpstr>LOŽNICE</vt:lpstr>
      <vt:lpstr>LOŽNICE</vt:lpstr>
      <vt:lpstr>LOŽNICE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kracalikova</cp:lastModifiedBy>
  <cp:revision>21</cp:revision>
  <dcterms:created xsi:type="dcterms:W3CDTF">2011-06-20T10:40:08Z</dcterms:created>
  <dcterms:modified xsi:type="dcterms:W3CDTF">2012-06-12T12:10:13Z</dcterms:modified>
</cp:coreProperties>
</file>