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820" autoAdjust="0"/>
  </p:normalViewPr>
  <p:slideViewPr>
    <p:cSldViewPr>
      <p:cViewPr>
        <p:scale>
          <a:sx n="79" d="100"/>
          <a:sy n="79" d="100"/>
        </p:scale>
        <p:origin x="-72" y="11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VY_32_INOVACE_5/08_ROZLIŠENÍ FIGURY A POZADÍ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</a:t>
          </a:r>
          <a:r>
            <a:rPr lang="cs-CZ" sz="2000" smtClean="0"/>
            <a:t>a ZŠ, </a:t>
          </a:r>
          <a:r>
            <a:rPr lang="cs-CZ" sz="2000" dirty="0" smtClean="0"/>
            <a:t>Veselí nad </a:t>
          </a:r>
          <a:r>
            <a:rPr lang="cs-CZ" sz="2000" smtClean="0"/>
            <a:t>Moravou, 1045 Kollárova  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Markéta </a:t>
          </a:r>
          <a:r>
            <a:rPr lang="cs-CZ" sz="2000" dirty="0" err="1" smtClean="0"/>
            <a:t>Kráčalíková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Rozlišení figury a pozadí písmen A, R, E, N, 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</a:t>
          </a:r>
          <a:r>
            <a:rPr lang="cs-CZ" sz="2000" kern="1200" smtClean="0"/>
            <a:t>a ZŠ, </a:t>
          </a:r>
          <a:r>
            <a:rPr lang="cs-CZ" sz="2000" kern="1200" dirty="0" smtClean="0"/>
            <a:t>Veselí nad </a:t>
          </a:r>
          <a:r>
            <a:rPr lang="cs-CZ" sz="2000" kern="1200" smtClean="0"/>
            <a:t>Moravou, 1045 Kollárova  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Markéta </a:t>
          </a:r>
          <a:r>
            <a:rPr lang="cs-CZ" sz="2000" kern="1200" dirty="0" err="1" smtClean="0"/>
            <a:t>Kráčalíková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VY_32_INOVACE_5/08_ROZLIŠENÍ FIGURY A POZADÍ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Rozlišení figury a pozadí písmen A, R, E, N, 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2908787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Učební materiál je určen pro žáky se středně těžkou mentální retardací.</a:t>
            </a:r>
          </a:p>
          <a:p>
            <a:r>
              <a:rPr lang="cs-CZ" dirty="0" smtClean="0"/>
              <a:t>Zaměřuje se na rozlišení figury a pozadí písmen A, E, R, T, N.</a:t>
            </a:r>
          </a:p>
          <a:p>
            <a:r>
              <a:rPr lang="cs-CZ" dirty="0" smtClean="0"/>
              <a:t>Žáci vyhledávají určená písmena.</a:t>
            </a:r>
          </a:p>
          <a:p>
            <a:r>
              <a:rPr lang="cs-CZ" dirty="0"/>
              <a:t>Určeno pro práci na interaktivní </a:t>
            </a:r>
            <a:r>
              <a:rPr lang="cs-CZ" dirty="0" smtClean="0"/>
              <a:t>tabuli i možnost tisku, poté slouží jako pracovní list.</a:t>
            </a:r>
          </a:p>
          <a:p>
            <a:r>
              <a:rPr lang="cs-CZ" dirty="0" smtClean="0"/>
              <a:t>Vytvořeno: listopad </a:t>
            </a:r>
            <a:r>
              <a:rPr lang="cs-CZ" dirty="0" smtClean="0"/>
              <a:t>2011</a:t>
            </a:r>
          </a:p>
          <a:p>
            <a:r>
              <a:rPr lang="cs-CZ" dirty="0"/>
              <a:t>O</a:t>
            </a:r>
            <a:r>
              <a:rPr lang="cs-CZ" dirty="0" smtClean="0"/>
              <a:t>věřeno</a:t>
            </a:r>
            <a:r>
              <a:rPr lang="cs-CZ" smtClean="0"/>
              <a:t>:  červen 2012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229600" cy="1143000"/>
          </a:xfrm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HLEDEJ PÍSMENO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effectLst>
            <a:glow rad="101600">
              <a:schemeClr val="accent2">
                <a:satMod val="175000"/>
                <a:alpha val="40000"/>
              </a:schemeClr>
            </a:glow>
          </a:effectLst>
        </p:spPr>
        <p:txBody>
          <a:bodyPr vert="horz">
            <a:normAutofit fontScale="92500" lnSpcReduction="10000"/>
          </a:bodyPr>
          <a:lstStyle/>
          <a:p>
            <a:pPr marL="0" indent="0">
              <a:buNone/>
            </a:pPr>
            <a:r>
              <a:rPr lang="cs-CZ" sz="9600" dirty="0" smtClean="0">
                <a:solidFill>
                  <a:srgbClr val="FF0000"/>
                </a:solidFill>
              </a:rPr>
              <a:t>P    U       S      A</a:t>
            </a:r>
          </a:p>
          <a:p>
            <a:pPr marL="0" indent="0">
              <a:buNone/>
            </a:pPr>
            <a:r>
              <a:rPr lang="cs-CZ" sz="9600" dirty="0" smtClean="0">
                <a:solidFill>
                  <a:srgbClr val="FF0000"/>
                </a:solidFill>
              </a:rPr>
              <a:t>A       O     E     D</a:t>
            </a:r>
          </a:p>
          <a:p>
            <a:pPr marL="0" indent="0">
              <a:buNone/>
            </a:pPr>
            <a:r>
              <a:rPr lang="cs-CZ" sz="9600" dirty="0" smtClean="0">
                <a:solidFill>
                  <a:srgbClr val="FF0000"/>
                </a:solidFill>
              </a:rPr>
              <a:t>B      A     M    A</a:t>
            </a:r>
            <a:endParaRPr lang="cs-CZ" sz="9600" dirty="0">
              <a:solidFill>
                <a:srgbClr val="FF0000"/>
              </a:solidFill>
            </a:endParaRPr>
          </a:p>
        </p:txBody>
      </p:sp>
      <p:sp>
        <p:nvSpPr>
          <p:cNvPr id="4" name="Volný tvar 3"/>
          <p:cNvSpPr/>
          <p:nvPr/>
        </p:nvSpPr>
        <p:spPr>
          <a:xfrm>
            <a:off x="218452" y="1482395"/>
            <a:ext cx="8642802" cy="5110965"/>
          </a:xfrm>
          <a:custGeom>
            <a:avLst/>
            <a:gdLst>
              <a:gd name="connsiteX0" fmla="*/ 768137 w 8642802"/>
              <a:gd name="connsiteY0" fmla="*/ 442658 h 5110965"/>
              <a:gd name="connsiteX1" fmla="*/ 5881559 w 8642802"/>
              <a:gd name="connsiteY1" fmla="*/ 2728658 h 5110965"/>
              <a:gd name="connsiteX2" fmla="*/ 5749211 w 8642802"/>
              <a:gd name="connsiteY2" fmla="*/ 2536152 h 5110965"/>
              <a:gd name="connsiteX3" fmla="*/ 948611 w 8642802"/>
              <a:gd name="connsiteY3" fmla="*/ 2451931 h 5110965"/>
              <a:gd name="connsiteX4" fmla="*/ 4076822 w 8642802"/>
              <a:gd name="connsiteY4" fmla="*/ 4533394 h 5110965"/>
              <a:gd name="connsiteX5" fmla="*/ 3595559 w 8642802"/>
              <a:gd name="connsiteY5" fmla="*/ 1236742 h 5110965"/>
              <a:gd name="connsiteX6" fmla="*/ 5929685 w 8642802"/>
              <a:gd name="connsiteY6" fmla="*/ 647194 h 5110965"/>
              <a:gd name="connsiteX7" fmla="*/ 5857495 w 8642802"/>
              <a:gd name="connsiteY7" fmla="*/ 2090984 h 5110965"/>
              <a:gd name="connsiteX8" fmla="*/ 852359 w 8642802"/>
              <a:gd name="connsiteY8" fmla="*/ 3919784 h 5110965"/>
              <a:gd name="connsiteX9" fmla="*/ 7866769 w 8642802"/>
              <a:gd name="connsiteY9" fmla="*/ 1549563 h 5110965"/>
              <a:gd name="connsiteX10" fmla="*/ 2019422 w 8642802"/>
              <a:gd name="connsiteY10" fmla="*/ 466721 h 5110965"/>
              <a:gd name="connsiteX11" fmla="*/ 419222 w 8642802"/>
              <a:gd name="connsiteY11" fmla="*/ 3811500 h 5110965"/>
              <a:gd name="connsiteX12" fmla="*/ 6904243 w 8642802"/>
              <a:gd name="connsiteY12" fmla="*/ 3727279 h 5110965"/>
              <a:gd name="connsiteX13" fmla="*/ 6916274 w 8642802"/>
              <a:gd name="connsiteY13" fmla="*/ 3655089 h 5110965"/>
              <a:gd name="connsiteX14" fmla="*/ 6988464 w 8642802"/>
              <a:gd name="connsiteY14" fmla="*/ 286247 h 5110965"/>
              <a:gd name="connsiteX15" fmla="*/ 4509959 w 8642802"/>
              <a:gd name="connsiteY15" fmla="*/ 4364952 h 5110965"/>
              <a:gd name="connsiteX16" fmla="*/ 2368337 w 8642802"/>
              <a:gd name="connsiteY16" fmla="*/ 394531 h 5110965"/>
              <a:gd name="connsiteX17" fmla="*/ 359064 w 8642802"/>
              <a:gd name="connsiteY17" fmla="*/ 1224710 h 5110965"/>
              <a:gd name="connsiteX18" fmla="*/ 322969 w 8642802"/>
              <a:gd name="connsiteY18" fmla="*/ 935952 h 5110965"/>
              <a:gd name="connsiteX19" fmla="*/ 3643685 w 8642802"/>
              <a:gd name="connsiteY19" fmla="*/ 4389016 h 5110965"/>
              <a:gd name="connsiteX20" fmla="*/ 7096748 w 8642802"/>
              <a:gd name="connsiteY20" fmla="*/ 779542 h 5110965"/>
              <a:gd name="connsiteX21" fmla="*/ 7313316 w 8642802"/>
              <a:gd name="connsiteY21" fmla="*/ 1501437 h 5110965"/>
              <a:gd name="connsiteX22" fmla="*/ 6422980 w 8642802"/>
              <a:gd name="connsiteY22" fmla="*/ 4148384 h 5110965"/>
              <a:gd name="connsiteX23" fmla="*/ 2235990 w 8642802"/>
              <a:gd name="connsiteY23" fmla="*/ 514847 h 5110965"/>
              <a:gd name="connsiteX24" fmla="*/ 7590043 w 8642802"/>
              <a:gd name="connsiteY24" fmla="*/ 947984 h 5110965"/>
              <a:gd name="connsiteX25" fmla="*/ 2813506 w 8642802"/>
              <a:gd name="connsiteY25" fmla="*/ 2187237 h 5110965"/>
              <a:gd name="connsiteX26" fmla="*/ 707980 w 8642802"/>
              <a:gd name="connsiteY26" fmla="*/ 671258 h 5110965"/>
              <a:gd name="connsiteX27" fmla="*/ 3258674 w 8642802"/>
              <a:gd name="connsiteY27" fmla="*/ 2500058 h 5110965"/>
              <a:gd name="connsiteX28" fmla="*/ 695948 w 8642802"/>
              <a:gd name="connsiteY28" fmla="*/ 3017416 h 5110965"/>
              <a:gd name="connsiteX29" fmla="*/ 804232 w 8642802"/>
              <a:gd name="connsiteY29" fmla="*/ 671258 h 5110965"/>
              <a:gd name="connsiteX30" fmla="*/ 6928306 w 8642802"/>
              <a:gd name="connsiteY30" fmla="*/ 935952 h 5110965"/>
              <a:gd name="connsiteX31" fmla="*/ 5881559 w 8642802"/>
              <a:gd name="connsiteY31" fmla="*/ 3474616 h 5110965"/>
              <a:gd name="connsiteX32" fmla="*/ 4449801 w 8642802"/>
              <a:gd name="connsiteY32" fmla="*/ 550942 h 5110965"/>
              <a:gd name="connsiteX33" fmla="*/ 3378990 w 8642802"/>
              <a:gd name="connsiteY33" fmla="*/ 2427868 h 5110965"/>
              <a:gd name="connsiteX34" fmla="*/ 491411 w 8642802"/>
              <a:gd name="connsiteY34" fmla="*/ 2163173 h 5110965"/>
              <a:gd name="connsiteX35" fmla="*/ 2308180 w 8642802"/>
              <a:gd name="connsiteY35" fmla="*/ 803605 h 5110965"/>
              <a:gd name="connsiteX36" fmla="*/ 6868148 w 8642802"/>
              <a:gd name="connsiteY36" fmla="*/ 911889 h 5110965"/>
              <a:gd name="connsiteX37" fmla="*/ 2957885 w 8642802"/>
              <a:gd name="connsiteY37" fmla="*/ 2187237 h 5110965"/>
              <a:gd name="connsiteX38" fmla="*/ 226716 w 8642802"/>
              <a:gd name="connsiteY38" fmla="*/ 3823531 h 5110965"/>
              <a:gd name="connsiteX39" fmla="*/ 6759864 w 8642802"/>
              <a:gd name="connsiteY39" fmla="*/ 4040100 h 5110965"/>
              <a:gd name="connsiteX40" fmla="*/ 6735801 w 8642802"/>
              <a:gd name="connsiteY40" fmla="*/ 683289 h 5110965"/>
              <a:gd name="connsiteX41" fmla="*/ 4052759 w 8642802"/>
              <a:gd name="connsiteY41" fmla="*/ 1140489 h 5110965"/>
              <a:gd name="connsiteX42" fmla="*/ 2909759 w 8642802"/>
              <a:gd name="connsiteY42" fmla="*/ 2608342 h 5110965"/>
              <a:gd name="connsiteX43" fmla="*/ 7265190 w 8642802"/>
              <a:gd name="connsiteY43" fmla="*/ 2187237 h 5110965"/>
              <a:gd name="connsiteX44" fmla="*/ 2789443 w 8642802"/>
              <a:gd name="connsiteY44" fmla="*/ 587037 h 5110965"/>
              <a:gd name="connsiteX45" fmla="*/ 7072685 w 8642802"/>
              <a:gd name="connsiteY45" fmla="*/ 4196510 h 5110965"/>
              <a:gd name="connsiteX46" fmla="*/ 5231853 w 8642802"/>
              <a:gd name="connsiteY46" fmla="*/ 286247 h 5110965"/>
              <a:gd name="connsiteX47" fmla="*/ 3354927 w 8642802"/>
              <a:gd name="connsiteY47" fmla="*/ 2752721 h 5110965"/>
              <a:gd name="connsiteX48" fmla="*/ 226716 w 8642802"/>
              <a:gd name="connsiteY48" fmla="*/ 93742 h 5110965"/>
              <a:gd name="connsiteX49" fmla="*/ 2043485 w 8642802"/>
              <a:gd name="connsiteY49" fmla="*/ 4437142 h 5110965"/>
              <a:gd name="connsiteX50" fmla="*/ 6435011 w 8642802"/>
              <a:gd name="connsiteY50" fmla="*/ 2885068 h 5110965"/>
              <a:gd name="connsiteX51" fmla="*/ 2103643 w 8642802"/>
              <a:gd name="connsiteY51" fmla="*/ 3667121 h 5110965"/>
              <a:gd name="connsiteX52" fmla="*/ 443285 w 8642802"/>
              <a:gd name="connsiteY52" fmla="*/ 3895721 h 5110965"/>
              <a:gd name="connsiteX53" fmla="*/ 816264 w 8642802"/>
              <a:gd name="connsiteY53" fmla="*/ 382500 h 5110965"/>
              <a:gd name="connsiteX54" fmla="*/ 756106 w 8642802"/>
              <a:gd name="connsiteY54" fmla="*/ 3931816 h 5110965"/>
              <a:gd name="connsiteX55" fmla="*/ 7457695 w 8642802"/>
              <a:gd name="connsiteY55" fmla="*/ 286247 h 5110965"/>
              <a:gd name="connsiteX56" fmla="*/ 2115674 w 8642802"/>
              <a:gd name="connsiteY56" fmla="*/ 647194 h 5110965"/>
              <a:gd name="connsiteX57" fmla="*/ 3643685 w 8642802"/>
              <a:gd name="connsiteY57" fmla="*/ 3919784 h 5110965"/>
              <a:gd name="connsiteX58" fmla="*/ 3655716 w 8642802"/>
              <a:gd name="connsiteY58" fmla="*/ 3895721 h 5110965"/>
              <a:gd name="connsiteX59" fmla="*/ 707980 w 8642802"/>
              <a:gd name="connsiteY59" fmla="*/ 1730037 h 5110965"/>
              <a:gd name="connsiteX60" fmla="*/ 5003253 w 8642802"/>
              <a:gd name="connsiteY60" fmla="*/ 1152521 h 5110965"/>
              <a:gd name="connsiteX61" fmla="*/ 2837569 w 8642802"/>
              <a:gd name="connsiteY61" fmla="*/ 3294142 h 5110965"/>
              <a:gd name="connsiteX62" fmla="*/ 5761243 w 8642802"/>
              <a:gd name="connsiteY62" fmla="*/ 1910510 h 5110965"/>
              <a:gd name="connsiteX63" fmla="*/ 4124948 w 8642802"/>
              <a:gd name="connsiteY63" fmla="*/ 1320963 h 5110965"/>
              <a:gd name="connsiteX64" fmla="*/ 2476622 w 8642802"/>
              <a:gd name="connsiteY64" fmla="*/ 1718005 h 5110965"/>
              <a:gd name="connsiteX65" fmla="*/ 1718632 w 8642802"/>
              <a:gd name="connsiteY65" fmla="*/ 2295521 h 5110965"/>
              <a:gd name="connsiteX66" fmla="*/ 3571495 w 8642802"/>
              <a:gd name="connsiteY66" fmla="*/ 2439900 h 5110965"/>
              <a:gd name="connsiteX67" fmla="*/ 6218443 w 8642802"/>
              <a:gd name="connsiteY67" fmla="*/ 1056268 h 5110965"/>
              <a:gd name="connsiteX68" fmla="*/ 1694569 w 8642802"/>
              <a:gd name="connsiteY68" fmla="*/ 1176584 h 5110965"/>
              <a:gd name="connsiteX69" fmla="*/ 972674 w 8642802"/>
              <a:gd name="connsiteY69" fmla="*/ 4292763 h 5110965"/>
              <a:gd name="connsiteX70" fmla="*/ 2837569 w 8642802"/>
              <a:gd name="connsiteY70" fmla="*/ 863763 h 5110965"/>
              <a:gd name="connsiteX71" fmla="*/ 1670506 w 8642802"/>
              <a:gd name="connsiteY71" fmla="*/ 875794 h 5110965"/>
              <a:gd name="connsiteX72" fmla="*/ 5484516 w 8642802"/>
              <a:gd name="connsiteY72" fmla="*/ 3161794 h 5110965"/>
              <a:gd name="connsiteX73" fmla="*/ 7626137 w 8642802"/>
              <a:gd name="connsiteY73" fmla="*/ 3233984 h 5110965"/>
              <a:gd name="connsiteX74" fmla="*/ 7301285 w 8642802"/>
              <a:gd name="connsiteY74" fmla="*/ 647194 h 5110965"/>
              <a:gd name="connsiteX75" fmla="*/ 2464590 w 8642802"/>
              <a:gd name="connsiteY75" fmla="*/ 1838321 h 5110965"/>
              <a:gd name="connsiteX76" fmla="*/ 1622380 w 8642802"/>
              <a:gd name="connsiteY76" fmla="*/ 2536152 h 5110965"/>
              <a:gd name="connsiteX77" fmla="*/ 2897727 w 8642802"/>
              <a:gd name="connsiteY77" fmla="*/ 3498679 h 5110965"/>
              <a:gd name="connsiteX78" fmla="*/ 5279980 w 8642802"/>
              <a:gd name="connsiteY78" fmla="*/ 5110910 h 5110965"/>
              <a:gd name="connsiteX79" fmla="*/ 7457695 w 8642802"/>
              <a:gd name="connsiteY79" fmla="*/ 3558837 h 5110965"/>
              <a:gd name="connsiteX80" fmla="*/ 3246643 w 8642802"/>
              <a:gd name="connsiteY80" fmla="*/ 3907752 h 5110965"/>
              <a:gd name="connsiteX81" fmla="*/ 1189243 w 8642802"/>
              <a:gd name="connsiteY81" fmla="*/ 2536152 h 5110965"/>
              <a:gd name="connsiteX82" fmla="*/ 1598316 w 8642802"/>
              <a:gd name="connsiteY82" fmla="*/ 3618994 h 5110965"/>
              <a:gd name="connsiteX83" fmla="*/ 4149011 w 8642802"/>
              <a:gd name="connsiteY83" fmla="*/ 4605584 h 5110965"/>
              <a:gd name="connsiteX84" fmla="*/ 8372095 w 8642802"/>
              <a:gd name="connsiteY84" fmla="*/ 2584279 h 5110965"/>
              <a:gd name="connsiteX85" fmla="*/ 7481759 w 8642802"/>
              <a:gd name="connsiteY85" fmla="*/ 238121 h 5110965"/>
              <a:gd name="connsiteX86" fmla="*/ 1682537 w 8642802"/>
              <a:gd name="connsiteY86" fmla="*/ 767510 h 5110965"/>
              <a:gd name="connsiteX87" fmla="*/ 419222 w 8642802"/>
              <a:gd name="connsiteY87" fmla="*/ 238121 h 5110965"/>
              <a:gd name="connsiteX88" fmla="*/ 3234611 w 8642802"/>
              <a:gd name="connsiteY88" fmla="*/ 635163 h 5110965"/>
              <a:gd name="connsiteX89" fmla="*/ 8372095 w 8642802"/>
              <a:gd name="connsiteY89" fmla="*/ 4220573 h 5110965"/>
              <a:gd name="connsiteX90" fmla="*/ 7505822 w 8642802"/>
              <a:gd name="connsiteY90" fmla="*/ 4028068 h 5110965"/>
              <a:gd name="connsiteX91" fmla="*/ 3908380 w 8642802"/>
              <a:gd name="connsiteY91" fmla="*/ 3546805 h 5110965"/>
              <a:gd name="connsiteX92" fmla="*/ 347032 w 8642802"/>
              <a:gd name="connsiteY92" fmla="*/ 3402426 h 5110965"/>
              <a:gd name="connsiteX93" fmla="*/ 683916 w 8642802"/>
              <a:gd name="connsiteY93" fmla="*/ 4328858 h 5110965"/>
              <a:gd name="connsiteX94" fmla="*/ 1417843 w 8642802"/>
              <a:gd name="connsiteY94" fmla="*/ 430626 h 51109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</a:cxnLst>
            <a:rect l="l" t="t" r="r" b="b"/>
            <a:pathLst>
              <a:path w="8642802" h="5110965">
                <a:moveTo>
                  <a:pt x="768137" y="442658"/>
                </a:moveTo>
                <a:lnTo>
                  <a:pt x="5881559" y="2728658"/>
                </a:lnTo>
                <a:cubicBezTo>
                  <a:pt x="6711738" y="3077574"/>
                  <a:pt x="6571369" y="2582273"/>
                  <a:pt x="5749211" y="2536152"/>
                </a:cubicBezTo>
                <a:cubicBezTo>
                  <a:pt x="4927053" y="2490031"/>
                  <a:pt x="1227342" y="2119057"/>
                  <a:pt x="948611" y="2451931"/>
                </a:cubicBezTo>
                <a:cubicBezTo>
                  <a:pt x="669880" y="2784805"/>
                  <a:pt x="3635664" y="4735925"/>
                  <a:pt x="4076822" y="4533394"/>
                </a:cubicBezTo>
                <a:cubicBezTo>
                  <a:pt x="4517980" y="4330863"/>
                  <a:pt x="3286749" y="1884442"/>
                  <a:pt x="3595559" y="1236742"/>
                </a:cubicBezTo>
                <a:cubicBezTo>
                  <a:pt x="3904370" y="589042"/>
                  <a:pt x="5552696" y="504820"/>
                  <a:pt x="5929685" y="647194"/>
                </a:cubicBezTo>
                <a:cubicBezTo>
                  <a:pt x="6306674" y="789568"/>
                  <a:pt x="6703716" y="1545552"/>
                  <a:pt x="5857495" y="2090984"/>
                </a:cubicBezTo>
                <a:cubicBezTo>
                  <a:pt x="5011274" y="2636416"/>
                  <a:pt x="517480" y="4010021"/>
                  <a:pt x="852359" y="3919784"/>
                </a:cubicBezTo>
                <a:cubicBezTo>
                  <a:pt x="1187238" y="3829547"/>
                  <a:pt x="7672259" y="2125074"/>
                  <a:pt x="7866769" y="1549563"/>
                </a:cubicBezTo>
                <a:cubicBezTo>
                  <a:pt x="8061280" y="974053"/>
                  <a:pt x="3260680" y="89732"/>
                  <a:pt x="2019422" y="466721"/>
                </a:cubicBezTo>
                <a:cubicBezTo>
                  <a:pt x="778164" y="843710"/>
                  <a:pt x="-394915" y="3268074"/>
                  <a:pt x="419222" y="3811500"/>
                </a:cubicBezTo>
                <a:cubicBezTo>
                  <a:pt x="1233359" y="4354926"/>
                  <a:pt x="5821401" y="3753348"/>
                  <a:pt x="6904243" y="3727279"/>
                </a:cubicBezTo>
                <a:cubicBezTo>
                  <a:pt x="7987085" y="3701211"/>
                  <a:pt x="6902237" y="4228594"/>
                  <a:pt x="6916274" y="3655089"/>
                </a:cubicBezTo>
                <a:cubicBezTo>
                  <a:pt x="6930311" y="3081584"/>
                  <a:pt x="7389517" y="167936"/>
                  <a:pt x="6988464" y="286247"/>
                </a:cubicBezTo>
                <a:cubicBezTo>
                  <a:pt x="6587412" y="404557"/>
                  <a:pt x="5279980" y="4346905"/>
                  <a:pt x="4509959" y="4364952"/>
                </a:cubicBezTo>
                <a:cubicBezTo>
                  <a:pt x="3739938" y="4382999"/>
                  <a:pt x="3060153" y="917905"/>
                  <a:pt x="2368337" y="394531"/>
                </a:cubicBezTo>
                <a:cubicBezTo>
                  <a:pt x="1676521" y="-128843"/>
                  <a:pt x="699959" y="1134473"/>
                  <a:pt x="359064" y="1224710"/>
                </a:cubicBezTo>
                <a:cubicBezTo>
                  <a:pt x="18169" y="1314947"/>
                  <a:pt x="-224468" y="408568"/>
                  <a:pt x="322969" y="935952"/>
                </a:cubicBezTo>
                <a:cubicBezTo>
                  <a:pt x="870406" y="1463336"/>
                  <a:pt x="2514722" y="4415084"/>
                  <a:pt x="3643685" y="4389016"/>
                </a:cubicBezTo>
                <a:cubicBezTo>
                  <a:pt x="4772648" y="4362948"/>
                  <a:pt x="6485143" y="1260805"/>
                  <a:pt x="7096748" y="779542"/>
                </a:cubicBezTo>
                <a:cubicBezTo>
                  <a:pt x="7708353" y="298279"/>
                  <a:pt x="7425611" y="939963"/>
                  <a:pt x="7313316" y="1501437"/>
                </a:cubicBezTo>
                <a:cubicBezTo>
                  <a:pt x="7201021" y="2062911"/>
                  <a:pt x="7269201" y="4312816"/>
                  <a:pt x="6422980" y="4148384"/>
                </a:cubicBezTo>
                <a:cubicBezTo>
                  <a:pt x="5576759" y="3983952"/>
                  <a:pt x="2041480" y="1048247"/>
                  <a:pt x="2235990" y="514847"/>
                </a:cubicBezTo>
                <a:cubicBezTo>
                  <a:pt x="2430500" y="-18553"/>
                  <a:pt x="7493790" y="669252"/>
                  <a:pt x="7590043" y="947984"/>
                </a:cubicBezTo>
                <a:cubicBezTo>
                  <a:pt x="7686296" y="1226716"/>
                  <a:pt x="3960516" y="2233358"/>
                  <a:pt x="2813506" y="2187237"/>
                </a:cubicBezTo>
                <a:cubicBezTo>
                  <a:pt x="1666496" y="2141116"/>
                  <a:pt x="633785" y="619121"/>
                  <a:pt x="707980" y="671258"/>
                </a:cubicBezTo>
                <a:cubicBezTo>
                  <a:pt x="782175" y="723395"/>
                  <a:pt x="3260679" y="2109032"/>
                  <a:pt x="3258674" y="2500058"/>
                </a:cubicBezTo>
                <a:cubicBezTo>
                  <a:pt x="3256669" y="2891084"/>
                  <a:pt x="1105021" y="3322216"/>
                  <a:pt x="695948" y="3017416"/>
                </a:cubicBezTo>
                <a:cubicBezTo>
                  <a:pt x="286875" y="2712616"/>
                  <a:pt x="-234494" y="1018169"/>
                  <a:pt x="804232" y="671258"/>
                </a:cubicBezTo>
                <a:cubicBezTo>
                  <a:pt x="1842958" y="324347"/>
                  <a:pt x="6082085" y="468726"/>
                  <a:pt x="6928306" y="935952"/>
                </a:cubicBezTo>
                <a:cubicBezTo>
                  <a:pt x="7774527" y="1403178"/>
                  <a:pt x="6294643" y="3538784"/>
                  <a:pt x="5881559" y="3474616"/>
                </a:cubicBezTo>
                <a:cubicBezTo>
                  <a:pt x="5468475" y="3410448"/>
                  <a:pt x="4866896" y="725400"/>
                  <a:pt x="4449801" y="550942"/>
                </a:cubicBezTo>
                <a:cubicBezTo>
                  <a:pt x="4032706" y="376484"/>
                  <a:pt x="4038722" y="2159163"/>
                  <a:pt x="3378990" y="2427868"/>
                </a:cubicBezTo>
                <a:cubicBezTo>
                  <a:pt x="2719258" y="2696573"/>
                  <a:pt x="669879" y="2433883"/>
                  <a:pt x="491411" y="2163173"/>
                </a:cubicBezTo>
                <a:cubicBezTo>
                  <a:pt x="312943" y="1892463"/>
                  <a:pt x="1245391" y="1012152"/>
                  <a:pt x="2308180" y="803605"/>
                </a:cubicBezTo>
                <a:cubicBezTo>
                  <a:pt x="3370969" y="595058"/>
                  <a:pt x="6759864" y="681284"/>
                  <a:pt x="6868148" y="911889"/>
                </a:cubicBezTo>
                <a:cubicBezTo>
                  <a:pt x="6976432" y="1142494"/>
                  <a:pt x="4064790" y="1701963"/>
                  <a:pt x="2957885" y="2187237"/>
                </a:cubicBezTo>
                <a:cubicBezTo>
                  <a:pt x="1850980" y="2672511"/>
                  <a:pt x="-406947" y="3514721"/>
                  <a:pt x="226716" y="3823531"/>
                </a:cubicBezTo>
                <a:cubicBezTo>
                  <a:pt x="860379" y="4132341"/>
                  <a:pt x="5675017" y="4563474"/>
                  <a:pt x="6759864" y="4040100"/>
                </a:cubicBezTo>
                <a:cubicBezTo>
                  <a:pt x="7844711" y="3516726"/>
                  <a:pt x="7186985" y="1166558"/>
                  <a:pt x="6735801" y="683289"/>
                </a:cubicBezTo>
                <a:cubicBezTo>
                  <a:pt x="6284617" y="200020"/>
                  <a:pt x="4690433" y="819647"/>
                  <a:pt x="4052759" y="1140489"/>
                </a:cubicBezTo>
                <a:cubicBezTo>
                  <a:pt x="3415085" y="1461331"/>
                  <a:pt x="2374354" y="2433884"/>
                  <a:pt x="2909759" y="2608342"/>
                </a:cubicBezTo>
                <a:cubicBezTo>
                  <a:pt x="3445164" y="2782800"/>
                  <a:pt x="7285243" y="2524121"/>
                  <a:pt x="7265190" y="2187237"/>
                </a:cubicBezTo>
                <a:cubicBezTo>
                  <a:pt x="7245137" y="1850353"/>
                  <a:pt x="2821527" y="252158"/>
                  <a:pt x="2789443" y="587037"/>
                </a:cubicBezTo>
                <a:cubicBezTo>
                  <a:pt x="2757359" y="921916"/>
                  <a:pt x="6665617" y="4246642"/>
                  <a:pt x="7072685" y="4196510"/>
                </a:cubicBezTo>
                <a:cubicBezTo>
                  <a:pt x="7479753" y="4146378"/>
                  <a:pt x="5851479" y="526878"/>
                  <a:pt x="5231853" y="286247"/>
                </a:cubicBezTo>
                <a:cubicBezTo>
                  <a:pt x="4612227" y="45616"/>
                  <a:pt x="4189117" y="2784805"/>
                  <a:pt x="3354927" y="2752721"/>
                </a:cubicBezTo>
                <a:cubicBezTo>
                  <a:pt x="2520738" y="2720637"/>
                  <a:pt x="445290" y="-186995"/>
                  <a:pt x="226716" y="93742"/>
                </a:cubicBezTo>
                <a:cubicBezTo>
                  <a:pt x="8142" y="374479"/>
                  <a:pt x="1008769" y="3971921"/>
                  <a:pt x="2043485" y="4437142"/>
                </a:cubicBezTo>
                <a:cubicBezTo>
                  <a:pt x="3078201" y="4902363"/>
                  <a:pt x="6424985" y="3013405"/>
                  <a:pt x="6435011" y="2885068"/>
                </a:cubicBezTo>
                <a:cubicBezTo>
                  <a:pt x="6445037" y="2756731"/>
                  <a:pt x="3102264" y="3498679"/>
                  <a:pt x="2103643" y="3667121"/>
                </a:cubicBezTo>
                <a:cubicBezTo>
                  <a:pt x="1105022" y="3835563"/>
                  <a:pt x="657848" y="4443158"/>
                  <a:pt x="443285" y="3895721"/>
                </a:cubicBezTo>
                <a:cubicBezTo>
                  <a:pt x="228722" y="3348284"/>
                  <a:pt x="764127" y="376484"/>
                  <a:pt x="816264" y="382500"/>
                </a:cubicBezTo>
                <a:cubicBezTo>
                  <a:pt x="868401" y="388516"/>
                  <a:pt x="-350799" y="3947858"/>
                  <a:pt x="756106" y="3931816"/>
                </a:cubicBezTo>
                <a:cubicBezTo>
                  <a:pt x="1863011" y="3915774"/>
                  <a:pt x="7231100" y="833684"/>
                  <a:pt x="7457695" y="286247"/>
                </a:cubicBezTo>
                <a:cubicBezTo>
                  <a:pt x="7684290" y="-261190"/>
                  <a:pt x="2751342" y="41604"/>
                  <a:pt x="2115674" y="647194"/>
                </a:cubicBezTo>
                <a:cubicBezTo>
                  <a:pt x="1480006" y="1252784"/>
                  <a:pt x="3387011" y="3378363"/>
                  <a:pt x="3643685" y="3919784"/>
                </a:cubicBezTo>
                <a:cubicBezTo>
                  <a:pt x="3900359" y="4461205"/>
                  <a:pt x="4145000" y="4260679"/>
                  <a:pt x="3655716" y="3895721"/>
                </a:cubicBezTo>
                <a:cubicBezTo>
                  <a:pt x="3166432" y="3530763"/>
                  <a:pt x="483390" y="2187237"/>
                  <a:pt x="707980" y="1730037"/>
                </a:cubicBezTo>
                <a:cubicBezTo>
                  <a:pt x="932570" y="1272837"/>
                  <a:pt x="4648322" y="891837"/>
                  <a:pt x="5003253" y="1152521"/>
                </a:cubicBezTo>
                <a:cubicBezTo>
                  <a:pt x="5358184" y="1413205"/>
                  <a:pt x="2711237" y="3167811"/>
                  <a:pt x="2837569" y="3294142"/>
                </a:cubicBezTo>
                <a:cubicBezTo>
                  <a:pt x="2963901" y="3420473"/>
                  <a:pt x="5546680" y="2239373"/>
                  <a:pt x="5761243" y="1910510"/>
                </a:cubicBezTo>
                <a:cubicBezTo>
                  <a:pt x="5975806" y="1581647"/>
                  <a:pt x="4672385" y="1353047"/>
                  <a:pt x="4124948" y="1320963"/>
                </a:cubicBezTo>
                <a:cubicBezTo>
                  <a:pt x="3577511" y="1288879"/>
                  <a:pt x="2877675" y="1555579"/>
                  <a:pt x="2476622" y="1718005"/>
                </a:cubicBezTo>
                <a:cubicBezTo>
                  <a:pt x="2075569" y="1880431"/>
                  <a:pt x="1536153" y="2175205"/>
                  <a:pt x="1718632" y="2295521"/>
                </a:cubicBezTo>
                <a:cubicBezTo>
                  <a:pt x="1901111" y="2415837"/>
                  <a:pt x="2821527" y="2646442"/>
                  <a:pt x="3571495" y="2439900"/>
                </a:cubicBezTo>
                <a:cubicBezTo>
                  <a:pt x="4321464" y="2233358"/>
                  <a:pt x="6531264" y="1266821"/>
                  <a:pt x="6218443" y="1056268"/>
                </a:cubicBezTo>
                <a:cubicBezTo>
                  <a:pt x="5905622" y="845715"/>
                  <a:pt x="2568864" y="637168"/>
                  <a:pt x="1694569" y="1176584"/>
                </a:cubicBezTo>
                <a:cubicBezTo>
                  <a:pt x="820274" y="1716000"/>
                  <a:pt x="782174" y="4344900"/>
                  <a:pt x="972674" y="4292763"/>
                </a:cubicBezTo>
                <a:cubicBezTo>
                  <a:pt x="1163174" y="4240626"/>
                  <a:pt x="2721264" y="1433258"/>
                  <a:pt x="2837569" y="863763"/>
                </a:cubicBezTo>
                <a:cubicBezTo>
                  <a:pt x="2953874" y="294268"/>
                  <a:pt x="1229348" y="492789"/>
                  <a:pt x="1670506" y="875794"/>
                </a:cubicBezTo>
                <a:cubicBezTo>
                  <a:pt x="2111664" y="1258799"/>
                  <a:pt x="4491911" y="2768762"/>
                  <a:pt x="5484516" y="3161794"/>
                </a:cubicBezTo>
                <a:cubicBezTo>
                  <a:pt x="6477121" y="3554826"/>
                  <a:pt x="7323342" y="3653084"/>
                  <a:pt x="7626137" y="3233984"/>
                </a:cubicBezTo>
                <a:cubicBezTo>
                  <a:pt x="7928932" y="2814884"/>
                  <a:pt x="8161543" y="879805"/>
                  <a:pt x="7301285" y="647194"/>
                </a:cubicBezTo>
                <a:cubicBezTo>
                  <a:pt x="6441027" y="414583"/>
                  <a:pt x="3411074" y="1523495"/>
                  <a:pt x="2464590" y="1838321"/>
                </a:cubicBezTo>
                <a:cubicBezTo>
                  <a:pt x="1518106" y="2153147"/>
                  <a:pt x="1550191" y="2259426"/>
                  <a:pt x="1622380" y="2536152"/>
                </a:cubicBezTo>
                <a:cubicBezTo>
                  <a:pt x="1694569" y="2812878"/>
                  <a:pt x="2288127" y="3069553"/>
                  <a:pt x="2897727" y="3498679"/>
                </a:cubicBezTo>
                <a:cubicBezTo>
                  <a:pt x="3507327" y="3927805"/>
                  <a:pt x="4519985" y="5100884"/>
                  <a:pt x="5279980" y="5110910"/>
                </a:cubicBezTo>
                <a:cubicBezTo>
                  <a:pt x="6039975" y="5120936"/>
                  <a:pt x="7796584" y="3759363"/>
                  <a:pt x="7457695" y="3558837"/>
                </a:cubicBezTo>
                <a:cubicBezTo>
                  <a:pt x="7118806" y="3358311"/>
                  <a:pt x="4291385" y="4078200"/>
                  <a:pt x="3246643" y="3907752"/>
                </a:cubicBezTo>
                <a:cubicBezTo>
                  <a:pt x="2201901" y="3737304"/>
                  <a:pt x="1463964" y="2584278"/>
                  <a:pt x="1189243" y="2536152"/>
                </a:cubicBezTo>
                <a:cubicBezTo>
                  <a:pt x="914522" y="2488026"/>
                  <a:pt x="1105021" y="3274089"/>
                  <a:pt x="1598316" y="3618994"/>
                </a:cubicBezTo>
                <a:cubicBezTo>
                  <a:pt x="2091611" y="3963899"/>
                  <a:pt x="3020048" y="4778036"/>
                  <a:pt x="4149011" y="4605584"/>
                </a:cubicBezTo>
                <a:cubicBezTo>
                  <a:pt x="5277974" y="4433132"/>
                  <a:pt x="7816637" y="3312190"/>
                  <a:pt x="8372095" y="2584279"/>
                </a:cubicBezTo>
                <a:cubicBezTo>
                  <a:pt x="8927553" y="1856368"/>
                  <a:pt x="8596685" y="540916"/>
                  <a:pt x="7481759" y="238121"/>
                </a:cubicBezTo>
                <a:cubicBezTo>
                  <a:pt x="6366833" y="-64674"/>
                  <a:pt x="2859626" y="767510"/>
                  <a:pt x="1682537" y="767510"/>
                </a:cubicBezTo>
                <a:cubicBezTo>
                  <a:pt x="505448" y="767510"/>
                  <a:pt x="160543" y="260179"/>
                  <a:pt x="419222" y="238121"/>
                </a:cubicBezTo>
                <a:cubicBezTo>
                  <a:pt x="677901" y="216063"/>
                  <a:pt x="1909132" y="-28579"/>
                  <a:pt x="3234611" y="635163"/>
                </a:cubicBezTo>
                <a:cubicBezTo>
                  <a:pt x="4560090" y="1298905"/>
                  <a:pt x="7660227" y="3655089"/>
                  <a:pt x="8372095" y="4220573"/>
                </a:cubicBezTo>
                <a:cubicBezTo>
                  <a:pt x="9083964" y="4786057"/>
                  <a:pt x="8249774" y="4140363"/>
                  <a:pt x="7505822" y="4028068"/>
                </a:cubicBezTo>
                <a:cubicBezTo>
                  <a:pt x="6761870" y="3915773"/>
                  <a:pt x="5101512" y="3651079"/>
                  <a:pt x="3908380" y="3546805"/>
                </a:cubicBezTo>
                <a:cubicBezTo>
                  <a:pt x="2715248" y="3442531"/>
                  <a:pt x="884443" y="3272084"/>
                  <a:pt x="347032" y="3402426"/>
                </a:cubicBezTo>
                <a:cubicBezTo>
                  <a:pt x="-190379" y="3532768"/>
                  <a:pt x="505448" y="4824158"/>
                  <a:pt x="683916" y="4328858"/>
                </a:cubicBezTo>
                <a:cubicBezTo>
                  <a:pt x="862384" y="3833558"/>
                  <a:pt x="830301" y="1629774"/>
                  <a:pt x="1417843" y="430626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12400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HLEDEJ PÍSMENO 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9600" dirty="0" smtClean="0"/>
              <a:t>K     O    R    S     E</a:t>
            </a:r>
          </a:p>
          <a:p>
            <a:pPr marL="0" indent="0">
              <a:buNone/>
            </a:pPr>
            <a:r>
              <a:rPr lang="cs-CZ" sz="9600" dirty="0"/>
              <a:t> </a:t>
            </a:r>
            <a:r>
              <a:rPr lang="cs-CZ" sz="9600" dirty="0" smtClean="0"/>
              <a:t> E    S    M    P    R</a:t>
            </a:r>
          </a:p>
          <a:p>
            <a:pPr marL="0" indent="0">
              <a:buNone/>
            </a:pPr>
            <a:r>
              <a:rPr lang="cs-CZ" sz="9600" dirty="0" smtClean="0"/>
              <a:t>R    P    O   A    E</a:t>
            </a:r>
            <a:endParaRPr lang="cs-CZ" sz="9600" dirty="0"/>
          </a:p>
        </p:txBody>
      </p:sp>
      <p:sp>
        <p:nvSpPr>
          <p:cNvPr id="7" name="Pěticípá hvězda 6"/>
          <p:cNvSpPr/>
          <p:nvPr/>
        </p:nvSpPr>
        <p:spPr>
          <a:xfrm>
            <a:off x="1475656" y="2204864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2987824" y="2204864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4644008" y="1988840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2987824" y="3429000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5558408" y="3645024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7164288" y="5517232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4427984" y="5445224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1547664" y="5157192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7380312" y="2204864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7164288" y="4102224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>
            <a:off x="690645" y="3789040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ěticípá hvězda 17"/>
          <p:cNvSpPr/>
          <p:nvPr/>
        </p:nvSpPr>
        <p:spPr>
          <a:xfrm>
            <a:off x="6738773" y="3119264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ěticípá hvězda 18"/>
          <p:cNvSpPr/>
          <p:nvPr/>
        </p:nvSpPr>
        <p:spPr>
          <a:xfrm>
            <a:off x="6015608" y="1747664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ěticípá hvězda 19"/>
          <p:cNvSpPr/>
          <p:nvPr/>
        </p:nvSpPr>
        <p:spPr>
          <a:xfrm>
            <a:off x="4788024" y="3429000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ěticípá hvězda 20"/>
          <p:cNvSpPr/>
          <p:nvPr/>
        </p:nvSpPr>
        <p:spPr>
          <a:xfrm>
            <a:off x="3445024" y="5016624"/>
            <a:ext cx="914400" cy="91440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78225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34976"/>
            <a:ext cx="8229600" cy="1143000"/>
          </a:xfrm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HLEDEJ PÍSMENO </a:t>
            </a:r>
            <a:r>
              <a:rPr lang="cs-CZ" dirty="0" smtClean="0">
                <a:solidFill>
                  <a:schemeClr val="accent3"/>
                </a:solidFill>
              </a:rPr>
              <a:t>E</a:t>
            </a:r>
            <a:r>
              <a:rPr lang="cs-CZ" dirty="0" smtClean="0">
                <a:solidFill>
                  <a:schemeClr val="accent4"/>
                </a:solidFill>
              </a:rPr>
              <a:t> </a:t>
            </a:r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3857" y="1702982"/>
            <a:ext cx="8409206" cy="4824536"/>
          </a:xfr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>
            <a:noAutofit/>
          </a:bodyPr>
          <a:lstStyle/>
          <a:p>
            <a:pPr marL="0" indent="0">
              <a:buNone/>
            </a:pPr>
            <a:r>
              <a:rPr lang="cs-CZ" sz="6600" dirty="0" smtClean="0">
                <a:solidFill>
                  <a:srgbClr val="92D050"/>
                </a:solidFill>
              </a:rPr>
              <a:t>R   U    </a:t>
            </a:r>
            <a:r>
              <a:rPr lang="cs-CZ" sz="4400" dirty="0" smtClean="0">
                <a:solidFill>
                  <a:srgbClr val="92D050"/>
                </a:solidFill>
              </a:rPr>
              <a:t>S</a:t>
            </a:r>
            <a:r>
              <a:rPr lang="cs-CZ" sz="6600" dirty="0" smtClean="0">
                <a:solidFill>
                  <a:srgbClr val="92D050"/>
                </a:solidFill>
              </a:rPr>
              <a:t>    E     A    P     O</a:t>
            </a:r>
          </a:p>
          <a:p>
            <a:pPr marL="0" indent="0">
              <a:buNone/>
            </a:pPr>
            <a:r>
              <a:rPr lang="cs-CZ" sz="6600" dirty="0">
                <a:solidFill>
                  <a:srgbClr val="92D050"/>
                </a:solidFill>
              </a:rPr>
              <a:t>E</a:t>
            </a:r>
            <a:r>
              <a:rPr lang="cs-CZ" sz="6600" dirty="0" smtClean="0">
                <a:solidFill>
                  <a:srgbClr val="92D050"/>
                </a:solidFill>
              </a:rPr>
              <a:t>     </a:t>
            </a:r>
            <a:r>
              <a:rPr lang="cs-CZ" sz="6000" dirty="0" smtClean="0">
                <a:solidFill>
                  <a:srgbClr val="92D050"/>
                </a:solidFill>
              </a:rPr>
              <a:t>H </a:t>
            </a:r>
            <a:r>
              <a:rPr lang="cs-CZ" sz="6600" dirty="0" smtClean="0">
                <a:solidFill>
                  <a:srgbClr val="92D050"/>
                </a:solidFill>
              </a:rPr>
              <a:t>     R     L      </a:t>
            </a:r>
            <a:r>
              <a:rPr lang="cs-CZ" sz="4400" dirty="0" smtClean="0">
                <a:solidFill>
                  <a:srgbClr val="92D050"/>
                </a:solidFill>
              </a:rPr>
              <a:t>E</a:t>
            </a:r>
            <a:r>
              <a:rPr lang="cs-CZ" sz="6600" dirty="0" smtClean="0">
                <a:solidFill>
                  <a:srgbClr val="92D050"/>
                </a:solidFill>
              </a:rPr>
              <a:t>      </a:t>
            </a:r>
            <a:r>
              <a:rPr lang="cs-CZ" sz="6600" dirty="0" err="1" smtClean="0">
                <a:solidFill>
                  <a:srgbClr val="92D050"/>
                </a:solidFill>
              </a:rPr>
              <a:t>E</a:t>
            </a:r>
            <a:endParaRPr lang="cs-CZ" sz="6600" dirty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cs-CZ" sz="6600" dirty="0" smtClean="0">
                <a:solidFill>
                  <a:srgbClr val="92D050"/>
                </a:solidFill>
              </a:rPr>
              <a:t>T  </a:t>
            </a:r>
            <a:r>
              <a:rPr lang="cs-CZ" sz="5400" dirty="0">
                <a:solidFill>
                  <a:srgbClr val="92D050"/>
                </a:solidFill>
              </a:rPr>
              <a:t>K  </a:t>
            </a:r>
            <a:r>
              <a:rPr lang="cs-CZ" sz="6600" dirty="0">
                <a:solidFill>
                  <a:srgbClr val="92D050"/>
                </a:solidFill>
              </a:rPr>
              <a:t> S   E   O</a:t>
            </a:r>
            <a:r>
              <a:rPr lang="cs-CZ" sz="9600" dirty="0">
                <a:solidFill>
                  <a:srgbClr val="92D050"/>
                </a:solidFill>
              </a:rPr>
              <a:t> </a:t>
            </a:r>
            <a:r>
              <a:rPr lang="cs-CZ" sz="9600" dirty="0" smtClean="0">
                <a:solidFill>
                  <a:srgbClr val="92D050"/>
                </a:solidFill>
              </a:rPr>
              <a:t>  P   T  </a:t>
            </a:r>
            <a:r>
              <a:rPr lang="cs-CZ" sz="6000" dirty="0" smtClean="0">
                <a:solidFill>
                  <a:srgbClr val="92D050"/>
                </a:solidFill>
              </a:rPr>
              <a:t>E</a:t>
            </a:r>
            <a:endParaRPr lang="cs-CZ" sz="9600" dirty="0">
              <a:solidFill>
                <a:srgbClr val="92D050"/>
              </a:solidFill>
            </a:endParaRPr>
          </a:p>
        </p:txBody>
      </p:sp>
      <p:sp>
        <p:nvSpPr>
          <p:cNvPr id="7" name="Volný tvar 6"/>
          <p:cNvSpPr/>
          <p:nvPr/>
        </p:nvSpPr>
        <p:spPr>
          <a:xfrm>
            <a:off x="324492" y="1556792"/>
            <a:ext cx="8350276" cy="4715330"/>
          </a:xfrm>
          <a:custGeom>
            <a:avLst/>
            <a:gdLst>
              <a:gd name="connsiteX0" fmla="*/ 1660719 w 8350276"/>
              <a:gd name="connsiteY0" fmla="*/ 887149 h 4715330"/>
              <a:gd name="connsiteX1" fmla="*/ 1672750 w 8350276"/>
              <a:gd name="connsiteY1" fmla="*/ 826991 h 4715330"/>
              <a:gd name="connsiteX2" fmla="*/ 1468213 w 8350276"/>
              <a:gd name="connsiteY2" fmla="*/ 802928 h 4715330"/>
              <a:gd name="connsiteX3" fmla="*/ 2081824 w 8350276"/>
              <a:gd name="connsiteY3" fmla="*/ 826991 h 4715330"/>
              <a:gd name="connsiteX4" fmla="*/ 2178076 w 8350276"/>
              <a:gd name="connsiteY4" fmla="*/ 839022 h 4715330"/>
              <a:gd name="connsiteX5" fmla="*/ 2250266 w 8350276"/>
              <a:gd name="connsiteY5" fmla="*/ 875117 h 4715330"/>
              <a:gd name="connsiteX6" fmla="*/ 2298392 w 8350276"/>
              <a:gd name="connsiteY6" fmla="*/ 887149 h 4715330"/>
              <a:gd name="connsiteX7" fmla="*/ 2370582 w 8350276"/>
              <a:gd name="connsiteY7" fmla="*/ 911212 h 4715330"/>
              <a:gd name="connsiteX8" fmla="*/ 2454803 w 8350276"/>
              <a:gd name="connsiteY8" fmla="*/ 935275 h 4715330"/>
              <a:gd name="connsiteX9" fmla="*/ 2526992 w 8350276"/>
              <a:gd name="connsiteY9" fmla="*/ 959338 h 4715330"/>
              <a:gd name="connsiteX10" fmla="*/ 2683403 w 8350276"/>
              <a:gd name="connsiteY10" fmla="*/ 995433 h 4715330"/>
              <a:gd name="connsiteX11" fmla="*/ 2815750 w 8350276"/>
              <a:gd name="connsiteY11" fmla="*/ 1043559 h 4715330"/>
              <a:gd name="connsiteX12" fmla="*/ 2899971 w 8350276"/>
              <a:gd name="connsiteY12" fmla="*/ 1055591 h 4715330"/>
              <a:gd name="connsiteX13" fmla="*/ 3068413 w 8350276"/>
              <a:gd name="connsiteY13" fmla="*/ 1103717 h 4715330"/>
              <a:gd name="connsiteX14" fmla="*/ 3164666 w 8350276"/>
              <a:gd name="connsiteY14" fmla="*/ 1139812 h 4715330"/>
              <a:gd name="connsiteX15" fmla="*/ 3405297 w 8350276"/>
              <a:gd name="connsiteY15" fmla="*/ 1187938 h 4715330"/>
              <a:gd name="connsiteX16" fmla="*/ 3501550 w 8350276"/>
              <a:gd name="connsiteY16" fmla="*/ 1212001 h 4715330"/>
              <a:gd name="connsiteX17" fmla="*/ 3561708 w 8350276"/>
              <a:gd name="connsiteY17" fmla="*/ 1236064 h 4715330"/>
              <a:gd name="connsiteX18" fmla="*/ 3633897 w 8350276"/>
              <a:gd name="connsiteY18" fmla="*/ 1248096 h 4715330"/>
              <a:gd name="connsiteX19" fmla="*/ 3790308 w 8350276"/>
              <a:gd name="connsiteY19" fmla="*/ 1284191 h 4715330"/>
              <a:gd name="connsiteX20" fmla="*/ 5282224 w 8350276"/>
              <a:gd name="connsiteY20" fmla="*/ 1272159 h 4715330"/>
              <a:gd name="connsiteX21" fmla="*/ 5330350 w 8350276"/>
              <a:gd name="connsiteY21" fmla="*/ 1260128 h 4715330"/>
              <a:gd name="connsiteX22" fmla="*/ 5438634 w 8350276"/>
              <a:gd name="connsiteY22" fmla="*/ 1236064 h 4715330"/>
              <a:gd name="connsiteX23" fmla="*/ 5522855 w 8350276"/>
              <a:gd name="connsiteY23" fmla="*/ 1199970 h 4715330"/>
              <a:gd name="connsiteX24" fmla="*/ 5703329 w 8350276"/>
              <a:gd name="connsiteY24" fmla="*/ 1151843 h 4715330"/>
              <a:gd name="connsiteX25" fmla="*/ 5871771 w 8350276"/>
              <a:gd name="connsiteY25" fmla="*/ 1103717 h 4715330"/>
              <a:gd name="connsiteX26" fmla="*/ 5919897 w 8350276"/>
              <a:gd name="connsiteY26" fmla="*/ 1079654 h 4715330"/>
              <a:gd name="connsiteX27" fmla="*/ 6004119 w 8350276"/>
              <a:gd name="connsiteY27" fmla="*/ 1067622 h 4715330"/>
              <a:gd name="connsiteX28" fmla="*/ 6040213 w 8350276"/>
              <a:gd name="connsiteY28" fmla="*/ 1055591 h 4715330"/>
              <a:gd name="connsiteX29" fmla="*/ 6088340 w 8350276"/>
              <a:gd name="connsiteY29" fmla="*/ 1043559 h 4715330"/>
              <a:gd name="connsiteX30" fmla="*/ 6148497 w 8350276"/>
              <a:gd name="connsiteY30" fmla="*/ 1019496 h 4715330"/>
              <a:gd name="connsiteX31" fmla="*/ 6268813 w 8350276"/>
              <a:gd name="connsiteY31" fmla="*/ 995433 h 4715330"/>
              <a:gd name="connsiteX32" fmla="*/ 6304908 w 8350276"/>
              <a:gd name="connsiteY32" fmla="*/ 983401 h 4715330"/>
              <a:gd name="connsiteX33" fmla="*/ 6569603 w 8350276"/>
              <a:gd name="connsiteY33" fmla="*/ 935275 h 4715330"/>
              <a:gd name="connsiteX34" fmla="*/ 6726013 w 8350276"/>
              <a:gd name="connsiteY34" fmla="*/ 887149 h 4715330"/>
              <a:gd name="connsiteX35" fmla="*/ 6798203 w 8350276"/>
              <a:gd name="connsiteY35" fmla="*/ 863086 h 4715330"/>
              <a:gd name="connsiteX36" fmla="*/ 6894455 w 8350276"/>
              <a:gd name="connsiteY36" fmla="*/ 839022 h 4715330"/>
              <a:gd name="connsiteX37" fmla="*/ 6954613 w 8350276"/>
              <a:gd name="connsiteY37" fmla="*/ 814959 h 4715330"/>
              <a:gd name="connsiteX38" fmla="*/ 7098992 w 8350276"/>
              <a:gd name="connsiteY38" fmla="*/ 790896 h 4715330"/>
              <a:gd name="connsiteX39" fmla="*/ 7207276 w 8350276"/>
              <a:gd name="connsiteY39" fmla="*/ 754801 h 4715330"/>
              <a:gd name="connsiteX40" fmla="*/ 7411813 w 8350276"/>
              <a:gd name="connsiteY40" fmla="*/ 718707 h 4715330"/>
              <a:gd name="connsiteX41" fmla="*/ 7447908 w 8350276"/>
              <a:gd name="connsiteY41" fmla="*/ 694643 h 4715330"/>
              <a:gd name="connsiteX42" fmla="*/ 7496034 w 8350276"/>
              <a:gd name="connsiteY42" fmla="*/ 682612 h 4715330"/>
              <a:gd name="connsiteX43" fmla="*/ 7520097 w 8350276"/>
              <a:gd name="connsiteY43" fmla="*/ 646517 h 4715330"/>
              <a:gd name="connsiteX44" fmla="*/ 7544161 w 8350276"/>
              <a:gd name="connsiteY44" fmla="*/ 622454 h 4715330"/>
              <a:gd name="connsiteX45" fmla="*/ 7556192 w 8350276"/>
              <a:gd name="connsiteY45" fmla="*/ 490107 h 4715330"/>
              <a:gd name="connsiteX46" fmla="*/ 7496034 w 8350276"/>
              <a:gd name="connsiteY46" fmla="*/ 454012 h 4715330"/>
              <a:gd name="connsiteX47" fmla="*/ 7375719 w 8350276"/>
              <a:gd name="connsiteY47" fmla="*/ 381822 h 4715330"/>
              <a:gd name="connsiteX48" fmla="*/ 7327592 w 8350276"/>
              <a:gd name="connsiteY48" fmla="*/ 369791 h 4715330"/>
              <a:gd name="connsiteX49" fmla="*/ 7243371 w 8350276"/>
              <a:gd name="connsiteY49" fmla="*/ 333696 h 4715330"/>
              <a:gd name="connsiteX50" fmla="*/ 7195245 w 8350276"/>
              <a:gd name="connsiteY50" fmla="*/ 321664 h 4715330"/>
              <a:gd name="connsiteX51" fmla="*/ 7062897 w 8350276"/>
              <a:gd name="connsiteY51" fmla="*/ 297601 h 4715330"/>
              <a:gd name="connsiteX52" fmla="*/ 6942582 w 8350276"/>
              <a:gd name="connsiteY52" fmla="*/ 285570 h 4715330"/>
              <a:gd name="connsiteX53" fmla="*/ 6304908 w 8350276"/>
              <a:gd name="connsiteY53" fmla="*/ 297601 h 4715330"/>
              <a:gd name="connsiteX54" fmla="*/ 6208655 w 8350276"/>
              <a:gd name="connsiteY54" fmla="*/ 321664 h 4715330"/>
              <a:gd name="connsiteX55" fmla="*/ 6100371 w 8350276"/>
              <a:gd name="connsiteY55" fmla="*/ 345728 h 4715330"/>
              <a:gd name="connsiteX56" fmla="*/ 6052245 w 8350276"/>
              <a:gd name="connsiteY56" fmla="*/ 369791 h 4715330"/>
              <a:gd name="connsiteX57" fmla="*/ 6028182 w 8350276"/>
              <a:gd name="connsiteY57" fmla="*/ 405886 h 4715330"/>
              <a:gd name="connsiteX58" fmla="*/ 5955992 w 8350276"/>
              <a:gd name="connsiteY58" fmla="*/ 429949 h 4715330"/>
              <a:gd name="connsiteX59" fmla="*/ 5835676 w 8350276"/>
              <a:gd name="connsiteY59" fmla="*/ 526201 h 4715330"/>
              <a:gd name="connsiteX60" fmla="*/ 5799582 w 8350276"/>
              <a:gd name="connsiteY60" fmla="*/ 550264 h 4715330"/>
              <a:gd name="connsiteX61" fmla="*/ 5739424 w 8350276"/>
              <a:gd name="connsiteY61" fmla="*/ 610422 h 4715330"/>
              <a:gd name="connsiteX62" fmla="*/ 5691297 w 8350276"/>
              <a:gd name="connsiteY62" fmla="*/ 646517 h 4715330"/>
              <a:gd name="connsiteX63" fmla="*/ 5655203 w 8350276"/>
              <a:gd name="connsiteY63" fmla="*/ 694643 h 4715330"/>
              <a:gd name="connsiteX64" fmla="*/ 5558950 w 8350276"/>
              <a:gd name="connsiteY64" fmla="*/ 790896 h 4715330"/>
              <a:gd name="connsiteX65" fmla="*/ 5534887 w 8350276"/>
              <a:gd name="connsiteY65" fmla="*/ 826991 h 4715330"/>
              <a:gd name="connsiteX66" fmla="*/ 5486761 w 8350276"/>
              <a:gd name="connsiteY66" fmla="*/ 923243 h 4715330"/>
              <a:gd name="connsiteX67" fmla="*/ 5402540 w 8350276"/>
              <a:gd name="connsiteY67" fmla="*/ 1043559 h 4715330"/>
              <a:gd name="connsiteX68" fmla="*/ 5390508 w 8350276"/>
              <a:gd name="connsiteY68" fmla="*/ 1079654 h 4715330"/>
              <a:gd name="connsiteX69" fmla="*/ 5366445 w 8350276"/>
              <a:gd name="connsiteY69" fmla="*/ 1127780 h 4715330"/>
              <a:gd name="connsiteX70" fmla="*/ 5294255 w 8350276"/>
              <a:gd name="connsiteY70" fmla="*/ 1224033 h 4715330"/>
              <a:gd name="connsiteX71" fmla="*/ 5270192 w 8350276"/>
              <a:gd name="connsiteY71" fmla="*/ 1272159 h 4715330"/>
              <a:gd name="connsiteX72" fmla="*/ 5222066 w 8350276"/>
              <a:gd name="connsiteY72" fmla="*/ 1320286 h 4715330"/>
              <a:gd name="connsiteX73" fmla="*/ 5137845 w 8350276"/>
              <a:gd name="connsiteY73" fmla="*/ 1416538 h 4715330"/>
              <a:gd name="connsiteX74" fmla="*/ 5017529 w 8350276"/>
              <a:gd name="connsiteY74" fmla="*/ 1476696 h 4715330"/>
              <a:gd name="connsiteX75" fmla="*/ 4957371 w 8350276"/>
              <a:gd name="connsiteY75" fmla="*/ 1512791 h 4715330"/>
              <a:gd name="connsiteX76" fmla="*/ 4849087 w 8350276"/>
              <a:gd name="connsiteY76" fmla="*/ 1560917 h 4715330"/>
              <a:gd name="connsiteX77" fmla="*/ 4788929 w 8350276"/>
              <a:gd name="connsiteY77" fmla="*/ 1572949 h 4715330"/>
              <a:gd name="connsiteX78" fmla="*/ 4740803 w 8350276"/>
              <a:gd name="connsiteY78" fmla="*/ 1597012 h 4715330"/>
              <a:gd name="connsiteX79" fmla="*/ 4704708 w 8350276"/>
              <a:gd name="connsiteY79" fmla="*/ 1633107 h 4715330"/>
              <a:gd name="connsiteX80" fmla="*/ 4620487 w 8350276"/>
              <a:gd name="connsiteY80" fmla="*/ 1657170 h 4715330"/>
              <a:gd name="connsiteX81" fmla="*/ 4572361 w 8350276"/>
              <a:gd name="connsiteY81" fmla="*/ 1681233 h 4715330"/>
              <a:gd name="connsiteX82" fmla="*/ 4464076 w 8350276"/>
              <a:gd name="connsiteY82" fmla="*/ 1729359 h 4715330"/>
              <a:gd name="connsiteX83" fmla="*/ 4415950 w 8350276"/>
              <a:gd name="connsiteY83" fmla="*/ 1753422 h 4715330"/>
              <a:gd name="connsiteX84" fmla="*/ 4355792 w 8350276"/>
              <a:gd name="connsiteY84" fmla="*/ 1765454 h 4715330"/>
              <a:gd name="connsiteX85" fmla="*/ 4271571 w 8350276"/>
              <a:gd name="connsiteY85" fmla="*/ 1813580 h 4715330"/>
              <a:gd name="connsiteX86" fmla="*/ 4223445 w 8350276"/>
              <a:gd name="connsiteY86" fmla="*/ 1849675 h 4715330"/>
              <a:gd name="connsiteX87" fmla="*/ 4163287 w 8350276"/>
              <a:gd name="connsiteY87" fmla="*/ 1861707 h 4715330"/>
              <a:gd name="connsiteX88" fmla="*/ 4030940 w 8350276"/>
              <a:gd name="connsiteY88" fmla="*/ 1897801 h 4715330"/>
              <a:gd name="connsiteX89" fmla="*/ 3898592 w 8350276"/>
              <a:gd name="connsiteY89" fmla="*/ 1957959 h 4715330"/>
              <a:gd name="connsiteX90" fmla="*/ 3862497 w 8350276"/>
              <a:gd name="connsiteY90" fmla="*/ 1994054 h 4715330"/>
              <a:gd name="connsiteX91" fmla="*/ 3754213 w 8350276"/>
              <a:gd name="connsiteY91" fmla="*/ 2018117 h 4715330"/>
              <a:gd name="connsiteX92" fmla="*/ 3706087 w 8350276"/>
              <a:gd name="connsiteY92" fmla="*/ 2030149 h 4715330"/>
              <a:gd name="connsiteX93" fmla="*/ 3537645 w 8350276"/>
              <a:gd name="connsiteY93" fmla="*/ 2066243 h 4715330"/>
              <a:gd name="connsiteX94" fmla="*/ 2996224 w 8350276"/>
              <a:gd name="connsiteY94" fmla="*/ 2054212 h 4715330"/>
              <a:gd name="connsiteX95" fmla="*/ 2863876 w 8350276"/>
              <a:gd name="connsiteY95" fmla="*/ 2018117 h 4715330"/>
              <a:gd name="connsiteX96" fmla="*/ 2755592 w 8350276"/>
              <a:gd name="connsiteY96" fmla="*/ 1969991 h 4715330"/>
              <a:gd name="connsiteX97" fmla="*/ 2695434 w 8350276"/>
              <a:gd name="connsiteY97" fmla="*/ 1921864 h 4715330"/>
              <a:gd name="connsiteX98" fmla="*/ 2587150 w 8350276"/>
              <a:gd name="connsiteY98" fmla="*/ 1873738 h 4715330"/>
              <a:gd name="connsiteX99" fmla="*/ 2430740 w 8350276"/>
              <a:gd name="connsiteY99" fmla="*/ 1741391 h 4715330"/>
              <a:gd name="connsiteX100" fmla="*/ 2370582 w 8350276"/>
              <a:gd name="connsiteY100" fmla="*/ 1693264 h 4715330"/>
              <a:gd name="connsiteX101" fmla="*/ 2322455 w 8350276"/>
              <a:gd name="connsiteY101" fmla="*/ 1657170 h 4715330"/>
              <a:gd name="connsiteX102" fmla="*/ 2226203 w 8350276"/>
              <a:gd name="connsiteY102" fmla="*/ 1560917 h 4715330"/>
              <a:gd name="connsiteX103" fmla="*/ 2117919 w 8350276"/>
              <a:gd name="connsiteY103" fmla="*/ 1464664 h 4715330"/>
              <a:gd name="connsiteX104" fmla="*/ 2093855 w 8350276"/>
              <a:gd name="connsiteY104" fmla="*/ 1428570 h 4715330"/>
              <a:gd name="connsiteX105" fmla="*/ 2057761 w 8350276"/>
              <a:gd name="connsiteY105" fmla="*/ 1380443 h 4715330"/>
              <a:gd name="connsiteX106" fmla="*/ 2045729 w 8350276"/>
              <a:gd name="connsiteY106" fmla="*/ 1332317 h 4715330"/>
              <a:gd name="connsiteX107" fmla="*/ 1997603 w 8350276"/>
              <a:gd name="connsiteY107" fmla="*/ 1296222 h 4715330"/>
              <a:gd name="connsiteX108" fmla="*/ 1961508 w 8350276"/>
              <a:gd name="connsiteY108" fmla="*/ 1248096 h 4715330"/>
              <a:gd name="connsiteX109" fmla="*/ 1877287 w 8350276"/>
              <a:gd name="connsiteY109" fmla="*/ 1139812 h 4715330"/>
              <a:gd name="connsiteX110" fmla="*/ 1829161 w 8350276"/>
              <a:gd name="connsiteY110" fmla="*/ 1055591 h 4715330"/>
              <a:gd name="connsiteX111" fmla="*/ 1817129 w 8350276"/>
              <a:gd name="connsiteY111" fmla="*/ 1019496 h 4715330"/>
              <a:gd name="connsiteX112" fmla="*/ 1744940 w 8350276"/>
              <a:gd name="connsiteY112" fmla="*/ 947307 h 4715330"/>
              <a:gd name="connsiteX113" fmla="*/ 1684782 w 8350276"/>
              <a:gd name="connsiteY113" fmla="*/ 899180 h 4715330"/>
              <a:gd name="connsiteX114" fmla="*/ 1600561 w 8350276"/>
              <a:gd name="connsiteY114" fmla="*/ 851054 h 4715330"/>
              <a:gd name="connsiteX115" fmla="*/ 1516340 w 8350276"/>
              <a:gd name="connsiteY115" fmla="*/ 814959 h 4715330"/>
              <a:gd name="connsiteX116" fmla="*/ 1468213 w 8350276"/>
              <a:gd name="connsiteY116" fmla="*/ 778864 h 4715330"/>
              <a:gd name="connsiteX117" fmla="*/ 1371961 w 8350276"/>
              <a:gd name="connsiteY117" fmla="*/ 742770 h 4715330"/>
              <a:gd name="connsiteX118" fmla="*/ 1335866 w 8350276"/>
              <a:gd name="connsiteY118" fmla="*/ 730738 h 4715330"/>
              <a:gd name="connsiteX119" fmla="*/ 1239613 w 8350276"/>
              <a:gd name="connsiteY119" fmla="*/ 682612 h 4715330"/>
              <a:gd name="connsiteX120" fmla="*/ 1119297 w 8350276"/>
              <a:gd name="connsiteY120" fmla="*/ 646517 h 4715330"/>
              <a:gd name="connsiteX121" fmla="*/ 998982 w 8350276"/>
              <a:gd name="connsiteY121" fmla="*/ 622454 h 4715330"/>
              <a:gd name="connsiteX122" fmla="*/ 902729 w 8350276"/>
              <a:gd name="connsiteY122" fmla="*/ 586359 h 4715330"/>
              <a:gd name="connsiteX123" fmla="*/ 866634 w 8350276"/>
              <a:gd name="connsiteY123" fmla="*/ 574328 h 4715330"/>
              <a:gd name="connsiteX124" fmla="*/ 842571 w 8350276"/>
              <a:gd name="connsiteY124" fmla="*/ 550264 h 4715330"/>
              <a:gd name="connsiteX125" fmla="*/ 385371 w 8350276"/>
              <a:gd name="connsiteY125" fmla="*/ 550264 h 4715330"/>
              <a:gd name="connsiteX126" fmla="*/ 325213 w 8350276"/>
              <a:gd name="connsiteY126" fmla="*/ 622454 h 4715330"/>
              <a:gd name="connsiteX127" fmla="*/ 301150 w 8350276"/>
              <a:gd name="connsiteY127" fmla="*/ 718707 h 4715330"/>
              <a:gd name="connsiteX128" fmla="*/ 289119 w 8350276"/>
              <a:gd name="connsiteY128" fmla="*/ 754801 h 4715330"/>
              <a:gd name="connsiteX129" fmla="*/ 325213 w 8350276"/>
              <a:gd name="connsiteY129" fmla="*/ 1055591 h 4715330"/>
              <a:gd name="connsiteX130" fmla="*/ 409434 w 8350276"/>
              <a:gd name="connsiteY130" fmla="*/ 1103717 h 4715330"/>
              <a:gd name="connsiteX131" fmla="*/ 794445 w 8350276"/>
              <a:gd name="connsiteY131" fmla="*/ 1091686 h 4715330"/>
              <a:gd name="connsiteX132" fmla="*/ 1059140 w 8350276"/>
              <a:gd name="connsiteY132" fmla="*/ 1055591 h 4715330"/>
              <a:gd name="connsiteX133" fmla="*/ 2996224 w 8350276"/>
              <a:gd name="connsiteY133" fmla="*/ 1031528 h 4715330"/>
              <a:gd name="connsiteX134" fmla="*/ 3140603 w 8350276"/>
              <a:gd name="connsiteY134" fmla="*/ 995433 h 4715330"/>
              <a:gd name="connsiteX135" fmla="*/ 3260919 w 8350276"/>
              <a:gd name="connsiteY135" fmla="*/ 971370 h 4715330"/>
              <a:gd name="connsiteX136" fmla="*/ 3453424 w 8350276"/>
              <a:gd name="connsiteY136" fmla="*/ 911212 h 4715330"/>
              <a:gd name="connsiteX137" fmla="*/ 3682024 w 8350276"/>
              <a:gd name="connsiteY137" fmla="*/ 875117 h 4715330"/>
              <a:gd name="connsiteX138" fmla="*/ 3826403 w 8350276"/>
              <a:gd name="connsiteY138" fmla="*/ 851054 h 4715330"/>
              <a:gd name="connsiteX139" fmla="*/ 3910624 w 8350276"/>
              <a:gd name="connsiteY139" fmla="*/ 839022 h 4715330"/>
              <a:gd name="connsiteX140" fmla="*/ 4981434 w 8350276"/>
              <a:gd name="connsiteY140" fmla="*/ 790896 h 4715330"/>
              <a:gd name="connsiteX141" fmla="*/ 5077687 w 8350276"/>
              <a:gd name="connsiteY141" fmla="*/ 766833 h 4715330"/>
              <a:gd name="connsiteX142" fmla="*/ 5185971 w 8350276"/>
              <a:gd name="connsiteY142" fmla="*/ 754801 h 4715330"/>
              <a:gd name="connsiteX143" fmla="*/ 5270192 w 8350276"/>
              <a:gd name="connsiteY143" fmla="*/ 730738 h 4715330"/>
              <a:gd name="connsiteX144" fmla="*/ 5318319 w 8350276"/>
              <a:gd name="connsiteY144" fmla="*/ 718707 h 4715330"/>
              <a:gd name="connsiteX145" fmla="*/ 5402540 w 8350276"/>
              <a:gd name="connsiteY145" fmla="*/ 682612 h 4715330"/>
              <a:gd name="connsiteX146" fmla="*/ 5655203 w 8350276"/>
              <a:gd name="connsiteY146" fmla="*/ 610422 h 4715330"/>
              <a:gd name="connsiteX147" fmla="*/ 5763487 w 8350276"/>
              <a:gd name="connsiteY147" fmla="*/ 562296 h 4715330"/>
              <a:gd name="connsiteX148" fmla="*/ 6064276 w 8350276"/>
              <a:gd name="connsiteY148" fmla="*/ 526201 h 4715330"/>
              <a:gd name="connsiteX149" fmla="*/ 6184592 w 8350276"/>
              <a:gd name="connsiteY149" fmla="*/ 538233 h 4715330"/>
              <a:gd name="connsiteX150" fmla="*/ 6280845 w 8350276"/>
              <a:gd name="connsiteY150" fmla="*/ 598391 h 4715330"/>
              <a:gd name="connsiteX151" fmla="*/ 6316940 w 8350276"/>
              <a:gd name="connsiteY151" fmla="*/ 610422 h 4715330"/>
              <a:gd name="connsiteX152" fmla="*/ 6341003 w 8350276"/>
              <a:gd name="connsiteY152" fmla="*/ 634486 h 4715330"/>
              <a:gd name="connsiteX153" fmla="*/ 6365066 w 8350276"/>
              <a:gd name="connsiteY153" fmla="*/ 670580 h 4715330"/>
              <a:gd name="connsiteX154" fmla="*/ 6413192 w 8350276"/>
              <a:gd name="connsiteY154" fmla="*/ 682612 h 4715330"/>
              <a:gd name="connsiteX155" fmla="*/ 6605697 w 8350276"/>
              <a:gd name="connsiteY155" fmla="*/ 851054 h 4715330"/>
              <a:gd name="connsiteX156" fmla="*/ 6653824 w 8350276"/>
              <a:gd name="connsiteY156" fmla="*/ 887149 h 4715330"/>
              <a:gd name="connsiteX157" fmla="*/ 6689919 w 8350276"/>
              <a:gd name="connsiteY157" fmla="*/ 911212 h 4715330"/>
              <a:gd name="connsiteX158" fmla="*/ 6798203 w 8350276"/>
              <a:gd name="connsiteY158" fmla="*/ 995433 h 4715330"/>
              <a:gd name="connsiteX159" fmla="*/ 6858361 w 8350276"/>
              <a:gd name="connsiteY159" fmla="*/ 1055591 h 4715330"/>
              <a:gd name="connsiteX160" fmla="*/ 6942582 w 8350276"/>
              <a:gd name="connsiteY160" fmla="*/ 1127780 h 4715330"/>
              <a:gd name="connsiteX161" fmla="*/ 6978676 w 8350276"/>
              <a:gd name="connsiteY161" fmla="*/ 1175907 h 4715330"/>
              <a:gd name="connsiteX162" fmla="*/ 6990708 w 8350276"/>
              <a:gd name="connsiteY162" fmla="*/ 1212001 h 4715330"/>
              <a:gd name="connsiteX163" fmla="*/ 7026803 w 8350276"/>
              <a:gd name="connsiteY163" fmla="*/ 1248096 h 4715330"/>
              <a:gd name="connsiteX164" fmla="*/ 7062897 w 8350276"/>
              <a:gd name="connsiteY164" fmla="*/ 1296222 h 4715330"/>
              <a:gd name="connsiteX165" fmla="*/ 7074929 w 8350276"/>
              <a:gd name="connsiteY165" fmla="*/ 1332317 h 4715330"/>
              <a:gd name="connsiteX166" fmla="*/ 7135087 w 8350276"/>
              <a:gd name="connsiteY166" fmla="*/ 1404507 h 4715330"/>
              <a:gd name="connsiteX167" fmla="*/ 7171182 w 8350276"/>
              <a:gd name="connsiteY167" fmla="*/ 1500759 h 4715330"/>
              <a:gd name="connsiteX168" fmla="*/ 7207276 w 8350276"/>
              <a:gd name="connsiteY168" fmla="*/ 1621075 h 4715330"/>
              <a:gd name="connsiteX169" fmla="*/ 7243371 w 8350276"/>
              <a:gd name="connsiteY169" fmla="*/ 1729359 h 4715330"/>
              <a:gd name="connsiteX170" fmla="*/ 7267434 w 8350276"/>
              <a:gd name="connsiteY170" fmla="*/ 1873738 h 4715330"/>
              <a:gd name="connsiteX171" fmla="*/ 7279466 w 8350276"/>
              <a:gd name="connsiteY171" fmla="*/ 2018117 h 4715330"/>
              <a:gd name="connsiteX172" fmla="*/ 7303529 w 8350276"/>
              <a:gd name="connsiteY172" fmla="*/ 2114370 h 4715330"/>
              <a:gd name="connsiteX173" fmla="*/ 7315561 w 8350276"/>
              <a:gd name="connsiteY173" fmla="*/ 2222654 h 4715330"/>
              <a:gd name="connsiteX174" fmla="*/ 7339624 w 8350276"/>
              <a:gd name="connsiteY174" fmla="*/ 2282812 h 4715330"/>
              <a:gd name="connsiteX175" fmla="*/ 7375719 w 8350276"/>
              <a:gd name="connsiteY175" fmla="*/ 2403128 h 4715330"/>
              <a:gd name="connsiteX176" fmla="*/ 7399782 w 8350276"/>
              <a:gd name="connsiteY176" fmla="*/ 2523443 h 4715330"/>
              <a:gd name="connsiteX177" fmla="*/ 7423845 w 8350276"/>
              <a:gd name="connsiteY177" fmla="*/ 2619696 h 4715330"/>
              <a:gd name="connsiteX178" fmla="*/ 7411813 w 8350276"/>
              <a:gd name="connsiteY178" fmla="*/ 2740012 h 4715330"/>
              <a:gd name="connsiteX179" fmla="*/ 7303529 w 8350276"/>
              <a:gd name="connsiteY179" fmla="*/ 2800170 h 4715330"/>
              <a:gd name="connsiteX180" fmla="*/ 6846329 w 8350276"/>
              <a:gd name="connsiteY180" fmla="*/ 2788138 h 4715330"/>
              <a:gd name="connsiteX181" fmla="*/ 6762108 w 8350276"/>
              <a:gd name="connsiteY181" fmla="*/ 2764075 h 4715330"/>
              <a:gd name="connsiteX182" fmla="*/ 6726013 w 8350276"/>
              <a:gd name="connsiteY182" fmla="*/ 2740012 h 4715330"/>
              <a:gd name="connsiteX183" fmla="*/ 6629761 w 8350276"/>
              <a:gd name="connsiteY183" fmla="*/ 2727980 h 4715330"/>
              <a:gd name="connsiteX184" fmla="*/ 6545540 w 8350276"/>
              <a:gd name="connsiteY184" fmla="*/ 2691886 h 4715330"/>
              <a:gd name="connsiteX185" fmla="*/ 6509445 w 8350276"/>
              <a:gd name="connsiteY185" fmla="*/ 2667822 h 4715330"/>
              <a:gd name="connsiteX186" fmla="*/ 6473350 w 8350276"/>
              <a:gd name="connsiteY186" fmla="*/ 2655791 h 4715330"/>
              <a:gd name="connsiteX187" fmla="*/ 6437255 w 8350276"/>
              <a:gd name="connsiteY187" fmla="*/ 2631728 h 4715330"/>
              <a:gd name="connsiteX188" fmla="*/ 6389129 w 8350276"/>
              <a:gd name="connsiteY188" fmla="*/ 2619696 h 4715330"/>
              <a:gd name="connsiteX189" fmla="*/ 6316940 w 8350276"/>
              <a:gd name="connsiteY189" fmla="*/ 2595633 h 4715330"/>
              <a:gd name="connsiteX190" fmla="*/ 6292876 w 8350276"/>
              <a:gd name="connsiteY190" fmla="*/ 2571570 h 4715330"/>
              <a:gd name="connsiteX191" fmla="*/ 6196624 w 8350276"/>
              <a:gd name="connsiteY191" fmla="*/ 2535475 h 4715330"/>
              <a:gd name="connsiteX192" fmla="*/ 6148497 w 8350276"/>
              <a:gd name="connsiteY192" fmla="*/ 2511412 h 4715330"/>
              <a:gd name="connsiteX193" fmla="*/ 6100371 w 8350276"/>
              <a:gd name="connsiteY193" fmla="*/ 2499380 h 4715330"/>
              <a:gd name="connsiteX194" fmla="*/ 6052245 w 8350276"/>
              <a:gd name="connsiteY194" fmla="*/ 2475317 h 4715330"/>
              <a:gd name="connsiteX195" fmla="*/ 6016150 w 8350276"/>
              <a:gd name="connsiteY195" fmla="*/ 2463286 h 4715330"/>
              <a:gd name="connsiteX196" fmla="*/ 5931929 w 8350276"/>
              <a:gd name="connsiteY196" fmla="*/ 2427191 h 4715330"/>
              <a:gd name="connsiteX197" fmla="*/ 5775519 w 8350276"/>
              <a:gd name="connsiteY197" fmla="*/ 2391096 h 4715330"/>
              <a:gd name="connsiteX198" fmla="*/ 5667234 w 8350276"/>
              <a:gd name="connsiteY198" fmla="*/ 2355001 h 4715330"/>
              <a:gd name="connsiteX199" fmla="*/ 5534887 w 8350276"/>
              <a:gd name="connsiteY199" fmla="*/ 2306875 h 4715330"/>
              <a:gd name="connsiteX200" fmla="*/ 5414571 w 8350276"/>
              <a:gd name="connsiteY200" fmla="*/ 2246717 h 4715330"/>
              <a:gd name="connsiteX201" fmla="*/ 5294255 w 8350276"/>
              <a:gd name="connsiteY201" fmla="*/ 2222654 h 4715330"/>
              <a:gd name="connsiteX202" fmla="*/ 5210034 w 8350276"/>
              <a:gd name="connsiteY202" fmla="*/ 2174528 h 4715330"/>
              <a:gd name="connsiteX203" fmla="*/ 5077687 w 8350276"/>
              <a:gd name="connsiteY203" fmla="*/ 2150464 h 4715330"/>
              <a:gd name="connsiteX204" fmla="*/ 5029561 w 8350276"/>
              <a:gd name="connsiteY204" fmla="*/ 2126401 h 4715330"/>
              <a:gd name="connsiteX205" fmla="*/ 4981434 w 8350276"/>
              <a:gd name="connsiteY205" fmla="*/ 2114370 h 4715330"/>
              <a:gd name="connsiteX206" fmla="*/ 4861119 w 8350276"/>
              <a:gd name="connsiteY206" fmla="*/ 2090307 h 4715330"/>
              <a:gd name="connsiteX207" fmla="*/ 4825024 w 8350276"/>
              <a:gd name="connsiteY207" fmla="*/ 2078275 h 4715330"/>
              <a:gd name="connsiteX208" fmla="*/ 4728771 w 8350276"/>
              <a:gd name="connsiteY208" fmla="*/ 2042180 h 4715330"/>
              <a:gd name="connsiteX209" fmla="*/ 4632519 w 8350276"/>
              <a:gd name="connsiteY209" fmla="*/ 2030149 h 4715330"/>
              <a:gd name="connsiteX210" fmla="*/ 4464076 w 8350276"/>
              <a:gd name="connsiteY210" fmla="*/ 1994054 h 4715330"/>
              <a:gd name="connsiteX211" fmla="*/ 4379855 w 8350276"/>
              <a:gd name="connsiteY211" fmla="*/ 1957959 h 4715330"/>
              <a:gd name="connsiteX212" fmla="*/ 4079066 w 8350276"/>
              <a:gd name="connsiteY212" fmla="*/ 1921864 h 4715330"/>
              <a:gd name="connsiteX213" fmla="*/ 3826403 w 8350276"/>
              <a:gd name="connsiteY213" fmla="*/ 1933896 h 4715330"/>
              <a:gd name="connsiteX214" fmla="*/ 3778276 w 8350276"/>
              <a:gd name="connsiteY214" fmla="*/ 1957959 h 4715330"/>
              <a:gd name="connsiteX215" fmla="*/ 3694055 w 8350276"/>
              <a:gd name="connsiteY215" fmla="*/ 2030149 h 4715330"/>
              <a:gd name="connsiteX216" fmla="*/ 3621866 w 8350276"/>
              <a:gd name="connsiteY216" fmla="*/ 2114370 h 4715330"/>
              <a:gd name="connsiteX217" fmla="*/ 3609834 w 8350276"/>
              <a:gd name="connsiteY217" fmla="*/ 2150464 h 4715330"/>
              <a:gd name="connsiteX218" fmla="*/ 3585771 w 8350276"/>
              <a:gd name="connsiteY218" fmla="*/ 2186559 h 4715330"/>
              <a:gd name="connsiteX219" fmla="*/ 3561708 w 8350276"/>
              <a:gd name="connsiteY219" fmla="*/ 2270780 h 4715330"/>
              <a:gd name="connsiteX220" fmla="*/ 3513582 w 8350276"/>
              <a:gd name="connsiteY220" fmla="*/ 2330938 h 4715330"/>
              <a:gd name="connsiteX221" fmla="*/ 3489519 w 8350276"/>
              <a:gd name="connsiteY221" fmla="*/ 2367033 h 4715330"/>
              <a:gd name="connsiteX222" fmla="*/ 3465455 w 8350276"/>
              <a:gd name="connsiteY222" fmla="*/ 2415159 h 4715330"/>
              <a:gd name="connsiteX223" fmla="*/ 3429361 w 8350276"/>
              <a:gd name="connsiteY223" fmla="*/ 2451254 h 4715330"/>
              <a:gd name="connsiteX224" fmla="*/ 3405297 w 8350276"/>
              <a:gd name="connsiteY224" fmla="*/ 2511412 h 4715330"/>
              <a:gd name="connsiteX225" fmla="*/ 3321076 w 8350276"/>
              <a:gd name="connsiteY225" fmla="*/ 2595633 h 4715330"/>
              <a:gd name="connsiteX226" fmla="*/ 3297013 w 8350276"/>
              <a:gd name="connsiteY226" fmla="*/ 2643759 h 4715330"/>
              <a:gd name="connsiteX227" fmla="*/ 3200761 w 8350276"/>
              <a:gd name="connsiteY227" fmla="*/ 2752043 h 4715330"/>
              <a:gd name="connsiteX228" fmla="*/ 3164666 w 8350276"/>
              <a:gd name="connsiteY228" fmla="*/ 2788138 h 4715330"/>
              <a:gd name="connsiteX229" fmla="*/ 3128571 w 8350276"/>
              <a:gd name="connsiteY229" fmla="*/ 2812201 h 4715330"/>
              <a:gd name="connsiteX230" fmla="*/ 3080445 w 8350276"/>
              <a:gd name="connsiteY230" fmla="*/ 2860328 h 4715330"/>
              <a:gd name="connsiteX231" fmla="*/ 2948097 w 8350276"/>
              <a:gd name="connsiteY231" fmla="*/ 2932517 h 4715330"/>
              <a:gd name="connsiteX232" fmla="*/ 2851845 w 8350276"/>
              <a:gd name="connsiteY232" fmla="*/ 2980643 h 4715330"/>
              <a:gd name="connsiteX233" fmla="*/ 2815750 w 8350276"/>
              <a:gd name="connsiteY233" fmla="*/ 3004707 h 4715330"/>
              <a:gd name="connsiteX234" fmla="*/ 2779655 w 8350276"/>
              <a:gd name="connsiteY234" fmla="*/ 3016738 h 4715330"/>
              <a:gd name="connsiteX235" fmla="*/ 2635276 w 8350276"/>
              <a:gd name="connsiteY235" fmla="*/ 3040801 h 4715330"/>
              <a:gd name="connsiteX236" fmla="*/ 1901350 w 8350276"/>
              <a:gd name="connsiteY236" fmla="*/ 3028770 h 4715330"/>
              <a:gd name="connsiteX237" fmla="*/ 1793066 w 8350276"/>
              <a:gd name="connsiteY237" fmla="*/ 2992675 h 4715330"/>
              <a:gd name="connsiteX238" fmla="*/ 1624624 w 8350276"/>
              <a:gd name="connsiteY238" fmla="*/ 2908454 h 4715330"/>
              <a:gd name="connsiteX239" fmla="*/ 1516340 w 8350276"/>
              <a:gd name="connsiteY239" fmla="*/ 2860328 h 4715330"/>
              <a:gd name="connsiteX240" fmla="*/ 1396024 w 8350276"/>
              <a:gd name="connsiteY240" fmla="*/ 2800170 h 4715330"/>
              <a:gd name="connsiteX241" fmla="*/ 1287740 w 8350276"/>
              <a:gd name="connsiteY241" fmla="*/ 2679854 h 4715330"/>
              <a:gd name="connsiteX242" fmla="*/ 1251645 w 8350276"/>
              <a:gd name="connsiteY242" fmla="*/ 2643759 h 4715330"/>
              <a:gd name="connsiteX243" fmla="*/ 1191487 w 8350276"/>
              <a:gd name="connsiteY243" fmla="*/ 2559538 h 4715330"/>
              <a:gd name="connsiteX244" fmla="*/ 1131329 w 8350276"/>
              <a:gd name="connsiteY244" fmla="*/ 2463286 h 4715330"/>
              <a:gd name="connsiteX245" fmla="*/ 1083203 w 8350276"/>
              <a:gd name="connsiteY245" fmla="*/ 2415159 h 4715330"/>
              <a:gd name="connsiteX246" fmla="*/ 1059140 w 8350276"/>
              <a:gd name="connsiteY246" fmla="*/ 2379064 h 4715330"/>
              <a:gd name="connsiteX247" fmla="*/ 986950 w 8350276"/>
              <a:gd name="connsiteY247" fmla="*/ 2282812 h 4715330"/>
              <a:gd name="connsiteX248" fmla="*/ 962887 w 8350276"/>
              <a:gd name="connsiteY248" fmla="*/ 2246717 h 4715330"/>
              <a:gd name="connsiteX249" fmla="*/ 950855 w 8350276"/>
              <a:gd name="connsiteY249" fmla="*/ 2210622 h 4715330"/>
              <a:gd name="connsiteX250" fmla="*/ 890697 w 8350276"/>
              <a:gd name="connsiteY250" fmla="*/ 2150464 h 4715330"/>
              <a:gd name="connsiteX251" fmla="*/ 806476 w 8350276"/>
              <a:gd name="connsiteY251" fmla="*/ 2054212 h 4715330"/>
              <a:gd name="connsiteX252" fmla="*/ 758350 w 8350276"/>
              <a:gd name="connsiteY252" fmla="*/ 2018117 h 4715330"/>
              <a:gd name="connsiteX253" fmla="*/ 722255 w 8350276"/>
              <a:gd name="connsiteY253" fmla="*/ 1994054 h 4715330"/>
              <a:gd name="connsiteX254" fmla="*/ 613971 w 8350276"/>
              <a:gd name="connsiteY254" fmla="*/ 1885770 h 4715330"/>
              <a:gd name="connsiteX255" fmla="*/ 565845 w 8350276"/>
              <a:gd name="connsiteY255" fmla="*/ 1861707 h 4715330"/>
              <a:gd name="connsiteX256" fmla="*/ 457561 w 8350276"/>
              <a:gd name="connsiteY256" fmla="*/ 1801549 h 4715330"/>
              <a:gd name="connsiteX257" fmla="*/ 433497 w 8350276"/>
              <a:gd name="connsiteY257" fmla="*/ 1837643 h 4715330"/>
              <a:gd name="connsiteX258" fmla="*/ 445529 w 8350276"/>
              <a:gd name="connsiteY258" fmla="*/ 2150464 h 4715330"/>
              <a:gd name="connsiteX259" fmla="*/ 457561 w 8350276"/>
              <a:gd name="connsiteY259" fmla="*/ 2198591 h 4715330"/>
              <a:gd name="connsiteX260" fmla="*/ 553813 w 8350276"/>
              <a:gd name="connsiteY260" fmla="*/ 2258749 h 4715330"/>
              <a:gd name="connsiteX261" fmla="*/ 613971 w 8350276"/>
              <a:gd name="connsiteY261" fmla="*/ 2294843 h 4715330"/>
              <a:gd name="connsiteX262" fmla="*/ 662097 w 8350276"/>
              <a:gd name="connsiteY262" fmla="*/ 2318907 h 4715330"/>
              <a:gd name="connsiteX263" fmla="*/ 746319 w 8350276"/>
              <a:gd name="connsiteY263" fmla="*/ 2379064 h 4715330"/>
              <a:gd name="connsiteX264" fmla="*/ 806476 w 8350276"/>
              <a:gd name="connsiteY264" fmla="*/ 2391096 h 4715330"/>
              <a:gd name="connsiteX265" fmla="*/ 914761 w 8350276"/>
              <a:gd name="connsiteY265" fmla="*/ 2427191 h 4715330"/>
              <a:gd name="connsiteX266" fmla="*/ 974919 w 8350276"/>
              <a:gd name="connsiteY266" fmla="*/ 2463286 h 4715330"/>
              <a:gd name="connsiteX267" fmla="*/ 1047108 w 8350276"/>
              <a:gd name="connsiteY267" fmla="*/ 2475317 h 4715330"/>
              <a:gd name="connsiteX268" fmla="*/ 1239613 w 8350276"/>
              <a:gd name="connsiteY268" fmla="*/ 2487349 h 4715330"/>
              <a:gd name="connsiteX269" fmla="*/ 1299771 w 8350276"/>
              <a:gd name="connsiteY269" fmla="*/ 2499380 h 4715330"/>
              <a:gd name="connsiteX270" fmla="*/ 1720876 w 8350276"/>
              <a:gd name="connsiteY270" fmla="*/ 2463286 h 4715330"/>
              <a:gd name="connsiteX271" fmla="*/ 1769003 w 8350276"/>
              <a:gd name="connsiteY271" fmla="*/ 2439222 h 4715330"/>
              <a:gd name="connsiteX272" fmla="*/ 1877287 w 8350276"/>
              <a:gd name="connsiteY272" fmla="*/ 2355001 h 4715330"/>
              <a:gd name="connsiteX273" fmla="*/ 1925413 w 8350276"/>
              <a:gd name="connsiteY273" fmla="*/ 2342970 h 4715330"/>
              <a:gd name="connsiteX274" fmla="*/ 1997603 w 8350276"/>
              <a:gd name="connsiteY274" fmla="*/ 2306875 h 4715330"/>
              <a:gd name="connsiteX275" fmla="*/ 2069792 w 8350276"/>
              <a:gd name="connsiteY275" fmla="*/ 2270780 h 4715330"/>
              <a:gd name="connsiteX276" fmla="*/ 2117919 w 8350276"/>
              <a:gd name="connsiteY276" fmla="*/ 2222654 h 4715330"/>
              <a:gd name="connsiteX277" fmla="*/ 2154013 w 8350276"/>
              <a:gd name="connsiteY277" fmla="*/ 2198591 h 4715330"/>
              <a:gd name="connsiteX278" fmla="*/ 2214171 w 8350276"/>
              <a:gd name="connsiteY278" fmla="*/ 2162496 h 4715330"/>
              <a:gd name="connsiteX279" fmla="*/ 2250266 w 8350276"/>
              <a:gd name="connsiteY279" fmla="*/ 2138433 h 4715330"/>
              <a:gd name="connsiteX280" fmla="*/ 2298392 w 8350276"/>
              <a:gd name="connsiteY280" fmla="*/ 2114370 h 4715330"/>
              <a:gd name="connsiteX281" fmla="*/ 2418708 w 8350276"/>
              <a:gd name="connsiteY281" fmla="*/ 2042180 h 4715330"/>
              <a:gd name="connsiteX282" fmla="*/ 2502929 w 8350276"/>
              <a:gd name="connsiteY282" fmla="*/ 1994054 h 4715330"/>
              <a:gd name="connsiteX283" fmla="*/ 2647308 w 8350276"/>
              <a:gd name="connsiteY283" fmla="*/ 1969991 h 4715330"/>
              <a:gd name="connsiteX284" fmla="*/ 2936066 w 8350276"/>
              <a:gd name="connsiteY284" fmla="*/ 1982022 h 4715330"/>
              <a:gd name="connsiteX285" fmla="*/ 2984192 w 8350276"/>
              <a:gd name="connsiteY285" fmla="*/ 2006086 h 4715330"/>
              <a:gd name="connsiteX286" fmla="*/ 3020287 w 8350276"/>
              <a:gd name="connsiteY286" fmla="*/ 2018117 h 4715330"/>
              <a:gd name="connsiteX287" fmla="*/ 3152634 w 8350276"/>
              <a:gd name="connsiteY287" fmla="*/ 2114370 h 4715330"/>
              <a:gd name="connsiteX288" fmla="*/ 3236855 w 8350276"/>
              <a:gd name="connsiteY288" fmla="*/ 2186559 h 4715330"/>
              <a:gd name="connsiteX289" fmla="*/ 3272950 w 8350276"/>
              <a:gd name="connsiteY289" fmla="*/ 2210622 h 4715330"/>
              <a:gd name="connsiteX290" fmla="*/ 3333108 w 8350276"/>
              <a:gd name="connsiteY290" fmla="*/ 2258749 h 4715330"/>
              <a:gd name="connsiteX291" fmla="*/ 3465455 w 8350276"/>
              <a:gd name="connsiteY291" fmla="*/ 2306875 h 4715330"/>
              <a:gd name="connsiteX292" fmla="*/ 3501550 w 8350276"/>
              <a:gd name="connsiteY292" fmla="*/ 2342970 h 4715330"/>
              <a:gd name="connsiteX293" fmla="*/ 3706087 w 8350276"/>
              <a:gd name="connsiteY293" fmla="*/ 2391096 h 4715330"/>
              <a:gd name="connsiteX294" fmla="*/ 3922655 w 8350276"/>
              <a:gd name="connsiteY294" fmla="*/ 2427191 h 4715330"/>
              <a:gd name="connsiteX295" fmla="*/ 4067034 w 8350276"/>
              <a:gd name="connsiteY295" fmla="*/ 2451254 h 4715330"/>
              <a:gd name="connsiteX296" fmla="*/ 5029561 w 8350276"/>
              <a:gd name="connsiteY296" fmla="*/ 2427191 h 4715330"/>
              <a:gd name="connsiteX297" fmla="*/ 5173940 w 8350276"/>
              <a:gd name="connsiteY297" fmla="*/ 2379064 h 4715330"/>
              <a:gd name="connsiteX298" fmla="*/ 5282224 w 8350276"/>
              <a:gd name="connsiteY298" fmla="*/ 2367033 h 4715330"/>
              <a:gd name="connsiteX299" fmla="*/ 5486761 w 8350276"/>
              <a:gd name="connsiteY299" fmla="*/ 2318907 h 4715330"/>
              <a:gd name="connsiteX300" fmla="*/ 5546919 w 8350276"/>
              <a:gd name="connsiteY300" fmla="*/ 2294843 h 4715330"/>
              <a:gd name="connsiteX301" fmla="*/ 5595045 w 8350276"/>
              <a:gd name="connsiteY301" fmla="*/ 2282812 h 4715330"/>
              <a:gd name="connsiteX302" fmla="*/ 5811613 w 8350276"/>
              <a:gd name="connsiteY302" fmla="*/ 2246717 h 4715330"/>
              <a:gd name="connsiteX303" fmla="*/ 6124434 w 8350276"/>
              <a:gd name="connsiteY303" fmla="*/ 2234686 h 4715330"/>
              <a:gd name="connsiteX304" fmla="*/ 6413192 w 8350276"/>
              <a:gd name="connsiteY304" fmla="*/ 2186559 h 4715330"/>
              <a:gd name="connsiteX305" fmla="*/ 6798203 w 8350276"/>
              <a:gd name="connsiteY305" fmla="*/ 2138433 h 4715330"/>
              <a:gd name="connsiteX306" fmla="*/ 7086961 w 8350276"/>
              <a:gd name="connsiteY306" fmla="*/ 2090307 h 4715330"/>
              <a:gd name="connsiteX307" fmla="*/ 7159150 w 8350276"/>
              <a:gd name="connsiteY307" fmla="*/ 2054212 h 4715330"/>
              <a:gd name="connsiteX308" fmla="*/ 7255403 w 8350276"/>
              <a:gd name="connsiteY308" fmla="*/ 2042180 h 4715330"/>
              <a:gd name="connsiteX309" fmla="*/ 7351655 w 8350276"/>
              <a:gd name="connsiteY309" fmla="*/ 2018117 h 4715330"/>
              <a:gd name="connsiteX310" fmla="*/ 7387750 w 8350276"/>
              <a:gd name="connsiteY310" fmla="*/ 1994054 h 4715330"/>
              <a:gd name="connsiteX311" fmla="*/ 7508066 w 8350276"/>
              <a:gd name="connsiteY311" fmla="*/ 2018117 h 4715330"/>
              <a:gd name="connsiteX312" fmla="*/ 7556192 w 8350276"/>
              <a:gd name="connsiteY312" fmla="*/ 2054212 h 4715330"/>
              <a:gd name="connsiteX313" fmla="*/ 7592287 w 8350276"/>
              <a:gd name="connsiteY313" fmla="*/ 2066243 h 4715330"/>
              <a:gd name="connsiteX314" fmla="*/ 7664476 w 8350276"/>
              <a:gd name="connsiteY314" fmla="*/ 2126401 h 4715330"/>
              <a:gd name="connsiteX315" fmla="*/ 7700571 w 8350276"/>
              <a:gd name="connsiteY315" fmla="*/ 2162496 h 4715330"/>
              <a:gd name="connsiteX316" fmla="*/ 7712603 w 8350276"/>
              <a:gd name="connsiteY316" fmla="*/ 2198591 h 4715330"/>
              <a:gd name="connsiteX317" fmla="*/ 7736666 w 8350276"/>
              <a:gd name="connsiteY317" fmla="*/ 2258749 h 4715330"/>
              <a:gd name="connsiteX318" fmla="*/ 7700571 w 8350276"/>
              <a:gd name="connsiteY318" fmla="*/ 2342970 h 4715330"/>
              <a:gd name="connsiteX319" fmla="*/ 7652445 w 8350276"/>
              <a:gd name="connsiteY319" fmla="*/ 2330938 h 4715330"/>
              <a:gd name="connsiteX320" fmla="*/ 7616350 w 8350276"/>
              <a:gd name="connsiteY320" fmla="*/ 2270780 h 4715330"/>
              <a:gd name="connsiteX321" fmla="*/ 7580255 w 8350276"/>
              <a:gd name="connsiteY321" fmla="*/ 2102338 h 4715330"/>
              <a:gd name="connsiteX322" fmla="*/ 7568224 w 8350276"/>
              <a:gd name="connsiteY322" fmla="*/ 2042180 h 4715330"/>
              <a:gd name="connsiteX323" fmla="*/ 7580255 w 8350276"/>
              <a:gd name="connsiteY323" fmla="*/ 1813580 h 4715330"/>
              <a:gd name="connsiteX324" fmla="*/ 7604319 w 8350276"/>
              <a:gd name="connsiteY324" fmla="*/ 1765454 h 4715330"/>
              <a:gd name="connsiteX325" fmla="*/ 7688540 w 8350276"/>
              <a:gd name="connsiteY325" fmla="*/ 1633107 h 4715330"/>
              <a:gd name="connsiteX326" fmla="*/ 7688540 w 8350276"/>
              <a:gd name="connsiteY326" fmla="*/ 1633107 h 4715330"/>
              <a:gd name="connsiteX327" fmla="*/ 7796824 w 8350276"/>
              <a:gd name="connsiteY327" fmla="*/ 1452633 h 4715330"/>
              <a:gd name="connsiteX328" fmla="*/ 7832919 w 8350276"/>
              <a:gd name="connsiteY328" fmla="*/ 1404507 h 4715330"/>
              <a:gd name="connsiteX329" fmla="*/ 7869013 w 8350276"/>
              <a:gd name="connsiteY329" fmla="*/ 1380443 h 4715330"/>
              <a:gd name="connsiteX330" fmla="*/ 7893076 w 8350276"/>
              <a:gd name="connsiteY330" fmla="*/ 1332317 h 4715330"/>
              <a:gd name="connsiteX331" fmla="*/ 7917140 w 8350276"/>
              <a:gd name="connsiteY331" fmla="*/ 1308254 h 4715330"/>
              <a:gd name="connsiteX332" fmla="*/ 7953234 w 8350276"/>
              <a:gd name="connsiteY332" fmla="*/ 1260128 h 4715330"/>
              <a:gd name="connsiteX333" fmla="*/ 7989329 w 8350276"/>
              <a:gd name="connsiteY333" fmla="*/ 1224033 h 4715330"/>
              <a:gd name="connsiteX334" fmla="*/ 8025424 w 8350276"/>
              <a:gd name="connsiteY334" fmla="*/ 1127780 h 4715330"/>
              <a:gd name="connsiteX335" fmla="*/ 8049487 w 8350276"/>
              <a:gd name="connsiteY335" fmla="*/ 1091686 h 4715330"/>
              <a:gd name="connsiteX336" fmla="*/ 8037455 w 8350276"/>
              <a:gd name="connsiteY336" fmla="*/ 983401 h 4715330"/>
              <a:gd name="connsiteX337" fmla="*/ 7893076 w 8350276"/>
              <a:gd name="connsiteY337" fmla="*/ 971370 h 4715330"/>
              <a:gd name="connsiteX338" fmla="*/ 7856982 w 8350276"/>
              <a:gd name="connsiteY338" fmla="*/ 959338 h 4715330"/>
              <a:gd name="connsiteX339" fmla="*/ 7339624 w 8350276"/>
              <a:gd name="connsiteY339" fmla="*/ 971370 h 4715330"/>
              <a:gd name="connsiteX340" fmla="*/ 7303529 w 8350276"/>
              <a:gd name="connsiteY340" fmla="*/ 983401 h 4715330"/>
              <a:gd name="connsiteX341" fmla="*/ 7195245 w 8350276"/>
              <a:gd name="connsiteY341" fmla="*/ 1055591 h 4715330"/>
              <a:gd name="connsiteX342" fmla="*/ 7159150 w 8350276"/>
              <a:gd name="connsiteY342" fmla="*/ 1091686 h 4715330"/>
              <a:gd name="connsiteX343" fmla="*/ 7123055 w 8350276"/>
              <a:gd name="connsiteY343" fmla="*/ 1103717 h 4715330"/>
              <a:gd name="connsiteX344" fmla="*/ 7014771 w 8350276"/>
              <a:gd name="connsiteY344" fmla="*/ 1212001 h 4715330"/>
              <a:gd name="connsiteX345" fmla="*/ 6942582 w 8350276"/>
              <a:gd name="connsiteY345" fmla="*/ 1332317 h 4715330"/>
              <a:gd name="connsiteX346" fmla="*/ 6930550 w 8350276"/>
              <a:gd name="connsiteY346" fmla="*/ 1368412 h 4715330"/>
              <a:gd name="connsiteX347" fmla="*/ 6882424 w 8350276"/>
              <a:gd name="connsiteY347" fmla="*/ 1440601 h 4715330"/>
              <a:gd name="connsiteX348" fmla="*/ 6846329 w 8350276"/>
              <a:gd name="connsiteY348" fmla="*/ 1560917 h 4715330"/>
              <a:gd name="connsiteX349" fmla="*/ 6774140 w 8350276"/>
              <a:gd name="connsiteY349" fmla="*/ 1753422 h 4715330"/>
              <a:gd name="connsiteX350" fmla="*/ 6726013 w 8350276"/>
              <a:gd name="connsiteY350" fmla="*/ 1982022 h 4715330"/>
              <a:gd name="connsiteX351" fmla="*/ 6713982 w 8350276"/>
              <a:gd name="connsiteY351" fmla="*/ 2054212 h 4715330"/>
              <a:gd name="connsiteX352" fmla="*/ 6641792 w 8350276"/>
              <a:gd name="connsiteY352" fmla="*/ 2162496 h 4715330"/>
              <a:gd name="connsiteX353" fmla="*/ 6545540 w 8350276"/>
              <a:gd name="connsiteY353" fmla="*/ 2318907 h 4715330"/>
              <a:gd name="connsiteX354" fmla="*/ 6449287 w 8350276"/>
              <a:gd name="connsiteY354" fmla="*/ 2475317 h 4715330"/>
              <a:gd name="connsiteX355" fmla="*/ 6413192 w 8350276"/>
              <a:gd name="connsiteY355" fmla="*/ 2535475 h 4715330"/>
              <a:gd name="connsiteX356" fmla="*/ 6304908 w 8350276"/>
              <a:gd name="connsiteY356" fmla="*/ 2679854 h 4715330"/>
              <a:gd name="connsiteX357" fmla="*/ 6268813 w 8350276"/>
              <a:gd name="connsiteY357" fmla="*/ 2752043 h 4715330"/>
              <a:gd name="connsiteX358" fmla="*/ 6172561 w 8350276"/>
              <a:gd name="connsiteY358" fmla="*/ 2848296 h 4715330"/>
              <a:gd name="connsiteX359" fmla="*/ 6100371 w 8350276"/>
              <a:gd name="connsiteY359" fmla="*/ 2932517 h 4715330"/>
              <a:gd name="connsiteX360" fmla="*/ 6064276 w 8350276"/>
              <a:gd name="connsiteY360" fmla="*/ 2980643 h 4715330"/>
              <a:gd name="connsiteX361" fmla="*/ 6016150 w 8350276"/>
              <a:gd name="connsiteY361" fmla="*/ 3016738 h 4715330"/>
              <a:gd name="connsiteX362" fmla="*/ 5955992 w 8350276"/>
              <a:gd name="connsiteY362" fmla="*/ 3076896 h 4715330"/>
              <a:gd name="connsiteX363" fmla="*/ 5895834 w 8350276"/>
              <a:gd name="connsiteY363" fmla="*/ 3125022 h 4715330"/>
              <a:gd name="connsiteX364" fmla="*/ 5859740 w 8350276"/>
              <a:gd name="connsiteY364" fmla="*/ 3161117 h 4715330"/>
              <a:gd name="connsiteX365" fmla="*/ 5691297 w 8350276"/>
              <a:gd name="connsiteY365" fmla="*/ 3269401 h 4715330"/>
              <a:gd name="connsiteX366" fmla="*/ 5342382 w 8350276"/>
              <a:gd name="connsiteY366" fmla="*/ 3257370 h 4715330"/>
              <a:gd name="connsiteX367" fmla="*/ 5125813 w 8350276"/>
              <a:gd name="connsiteY367" fmla="*/ 3064864 h 4715330"/>
              <a:gd name="connsiteX368" fmla="*/ 5053624 w 8350276"/>
              <a:gd name="connsiteY368" fmla="*/ 2956580 h 4715330"/>
              <a:gd name="connsiteX369" fmla="*/ 5017529 w 8350276"/>
              <a:gd name="connsiteY369" fmla="*/ 2896422 h 4715330"/>
              <a:gd name="connsiteX370" fmla="*/ 4993466 w 8350276"/>
              <a:gd name="connsiteY370" fmla="*/ 2800170 h 4715330"/>
              <a:gd name="connsiteX371" fmla="*/ 5029561 w 8350276"/>
              <a:gd name="connsiteY371" fmla="*/ 2463286 h 4715330"/>
              <a:gd name="connsiteX372" fmla="*/ 5053624 w 8350276"/>
              <a:gd name="connsiteY372" fmla="*/ 2391096 h 4715330"/>
              <a:gd name="connsiteX373" fmla="*/ 5089719 w 8350276"/>
              <a:gd name="connsiteY373" fmla="*/ 2330938 h 4715330"/>
              <a:gd name="connsiteX374" fmla="*/ 5137845 w 8350276"/>
              <a:gd name="connsiteY374" fmla="*/ 2222654 h 4715330"/>
              <a:gd name="connsiteX375" fmla="*/ 5246129 w 8350276"/>
              <a:gd name="connsiteY375" fmla="*/ 2066243 h 4715330"/>
              <a:gd name="connsiteX376" fmla="*/ 5342382 w 8350276"/>
              <a:gd name="connsiteY376" fmla="*/ 1945928 h 4715330"/>
              <a:gd name="connsiteX377" fmla="*/ 5426603 w 8350276"/>
              <a:gd name="connsiteY377" fmla="*/ 1801549 h 4715330"/>
              <a:gd name="connsiteX378" fmla="*/ 5462697 w 8350276"/>
              <a:gd name="connsiteY378" fmla="*/ 1741391 h 4715330"/>
              <a:gd name="connsiteX379" fmla="*/ 5510824 w 8350276"/>
              <a:gd name="connsiteY379" fmla="*/ 1681233 h 4715330"/>
              <a:gd name="connsiteX380" fmla="*/ 5570982 w 8350276"/>
              <a:gd name="connsiteY380" fmla="*/ 1572949 h 4715330"/>
              <a:gd name="connsiteX381" fmla="*/ 5583013 w 8350276"/>
              <a:gd name="connsiteY381" fmla="*/ 1524822 h 4715330"/>
              <a:gd name="connsiteX382" fmla="*/ 5619108 w 8350276"/>
              <a:gd name="connsiteY382" fmla="*/ 1452633 h 4715330"/>
              <a:gd name="connsiteX383" fmla="*/ 5631140 w 8350276"/>
              <a:gd name="connsiteY383" fmla="*/ 1416538 h 4715330"/>
              <a:gd name="connsiteX384" fmla="*/ 5583013 w 8350276"/>
              <a:gd name="connsiteY384" fmla="*/ 899180 h 4715330"/>
              <a:gd name="connsiteX385" fmla="*/ 5570982 w 8350276"/>
              <a:gd name="connsiteY385" fmla="*/ 851054 h 4715330"/>
              <a:gd name="connsiteX386" fmla="*/ 5486761 w 8350276"/>
              <a:gd name="connsiteY386" fmla="*/ 766833 h 4715330"/>
              <a:gd name="connsiteX387" fmla="*/ 5402540 w 8350276"/>
              <a:gd name="connsiteY387" fmla="*/ 670580 h 4715330"/>
              <a:gd name="connsiteX388" fmla="*/ 5294255 w 8350276"/>
              <a:gd name="connsiteY388" fmla="*/ 610422 h 4715330"/>
              <a:gd name="connsiteX389" fmla="*/ 5234097 w 8350276"/>
              <a:gd name="connsiteY389" fmla="*/ 598391 h 4715330"/>
              <a:gd name="connsiteX390" fmla="*/ 4873150 w 8350276"/>
              <a:gd name="connsiteY390" fmla="*/ 610422 h 4715330"/>
              <a:gd name="connsiteX391" fmla="*/ 4837055 w 8350276"/>
              <a:gd name="connsiteY391" fmla="*/ 634486 h 4715330"/>
              <a:gd name="connsiteX392" fmla="*/ 4788929 w 8350276"/>
              <a:gd name="connsiteY392" fmla="*/ 646517 h 4715330"/>
              <a:gd name="connsiteX393" fmla="*/ 4752834 w 8350276"/>
              <a:gd name="connsiteY393" fmla="*/ 682612 h 4715330"/>
              <a:gd name="connsiteX394" fmla="*/ 4584392 w 8350276"/>
              <a:gd name="connsiteY394" fmla="*/ 826991 h 4715330"/>
              <a:gd name="connsiteX395" fmla="*/ 4548297 w 8350276"/>
              <a:gd name="connsiteY395" fmla="*/ 887149 h 4715330"/>
              <a:gd name="connsiteX396" fmla="*/ 4536266 w 8350276"/>
              <a:gd name="connsiteY396" fmla="*/ 935275 h 4715330"/>
              <a:gd name="connsiteX397" fmla="*/ 4500171 w 8350276"/>
              <a:gd name="connsiteY397" fmla="*/ 995433 h 4715330"/>
              <a:gd name="connsiteX398" fmla="*/ 4476108 w 8350276"/>
              <a:gd name="connsiteY398" fmla="*/ 1260128 h 4715330"/>
              <a:gd name="connsiteX399" fmla="*/ 4464076 w 8350276"/>
              <a:gd name="connsiteY399" fmla="*/ 1344349 h 4715330"/>
              <a:gd name="connsiteX400" fmla="*/ 4440013 w 8350276"/>
              <a:gd name="connsiteY400" fmla="*/ 2655791 h 4715330"/>
              <a:gd name="connsiteX401" fmla="*/ 4415950 w 8350276"/>
              <a:gd name="connsiteY401" fmla="*/ 2703917 h 4715330"/>
              <a:gd name="connsiteX402" fmla="*/ 4391887 w 8350276"/>
              <a:gd name="connsiteY402" fmla="*/ 2800170 h 4715330"/>
              <a:gd name="connsiteX403" fmla="*/ 4331729 w 8350276"/>
              <a:gd name="connsiteY403" fmla="*/ 2920486 h 4715330"/>
              <a:gd name="connsiteX404" fmla="*/ 4223445 w 8350276"/>
              <a:gd name="connsiteY404" fmla="*/ 3064864 h 4715330"/>
              <a:gd name="connsiteX405" fmla="*/ 4127192 w 8350276"/>
              <a:gd name="connsiteY405" fmla="*/ 3149086 h 4715330"/>
              <a:gd name="connsiteX406" fmla="*/ 4042971 w 8350276"/>
              <a:gd name="connsiteY406" fmla="*/ 3197212 h 4715330"/>
              <a:gd name="connsiteX407" fmla="*/ 3850466 w 8350276"/>
              <a:gd name="connsiteY407" fmla="*/ 3245338 h 4715330"/>
              <a:gd name="connsiteX408" fmla="*/ 3790308 w 8350276"/>
              <a:gd name="connsiteY408" fmla="*/ 3269401 h 4715330"/>
              <a:gd name="connsiteX409" fmla="*/ 3573740 w 8350276"/>
              <a:gd name="connsiteY409" fmla="*/ 3233307 h 4715330"/>
              <a:gd name="connsiteX410" fmla="*/ 3525613 w 8350276"/>
              <a:gd name="connsiteY410" fmla="*/ 3173149 h 4715330"/>
              <a:gd name="connsiteX411" fmla="*/ 3465455 w 8350276"/>
              <a:gd name="connsiteY411" fmla="*/ 2956580 h 4715330"/>
              <a:gd name="connsiteX412" fmla="*/ 3405297 w 8350276"/>
              <a:gd name="connsiteY412" fmla="*/ 2824233 h 4715330"/>
              <a:gd name="connsiteX413" fmla="*/ 3357171 w 8350276"/>
              <a:gd name="connsiteY413" fmla="*/ 2679854 h 4715330"/>
              <a:gd name="connsiteX414" fmla="*/ 3260919 w 8350276"/>
              <a:gd name="connsiteY414" fmla="*/ 2282812 h 4715330"/>
              <a:gd name="connsiteX415" fmla="*/ 3297013 w 8350276"/>
              <a:gd name="connsiteY415" fmla="*/ 1945928 h 4715330"/>
              <a:gd name="connsiteX416" fmla="*/ 3309045 w 8350276"/>
              <a:gd name="connsiteY416" fmla="*/ 1861707 h 4715330"/>
              <a:gd name="connsiteX417" fmla="*/ 3465455 w 8350276"/>
              <a:gd name="connsiteY417" fmla="*/ 1572949 h 4715330"/>
              <a:gd name="connsiteX418" fmla="*/ 3513582 w 8350276"/>
              <a:gd name="connsiteY418" fmla="*/ 1512791 h 4715330"/>
              <a:gd name="connsiteX419" fmla="*/ 3573740 w 8350276"/>
              <a:gd name="connsiteY419" fmla="*/ 1452633 h 4715330"/>
              <a:gd name="connsiteX420" fmla="*/ 3718119 w 8350276"/>
              <a:gd name="connsiteY420" fmla="*/ 1236064 h 4715330"/>
              <a:gd name="connsiteX421" fmla="*/ 3742182 w 8350276"/>
              <a:gd name="connsiteY421" fmla="*/ 1199970 h 4715330"/>
              <a:gd name="connsiteX422" fmla="*/ 3790308 w 8350276"/>
              <a:gd name="connsiteY422" fmla="*/ 1115749 h 4715330"/>
              <a:gd name="connsiteX423" fmla="*/ 3838434 w 8350276"/>
              <a:gd name="connsiteY423" fmla="*/ 1055591 h 4715330"/>
              <a:gd name="connsiteX424" fmla="*/ 3862497 w 8350276"/>
              <a:gd name="connsiteY424" fmla="*/ 983401 h 4715330"/>
              <a:gd name="connsiteX425" fmla="*/ 3994845 w 8350276"/>
              <a:gd name="connsiteY425" fmla="*/ 766833 h 4715330"/>
              <a:gd name="connsiteX426" fmla="*/ 4030940 w 8350276"/>
              <a:gd name="connsiteY426" fmla="*/ 634486 h 4715330"/>
              <a:gd name="connsiteX427" fmla="*/ 4067034 w 8350276"/>
              <a:gd name="connsiteY427" fmla="*/ 550264 h 4715330"/>
              <a:gd name="connsiteX428" fmla="*/ 4079066 w 8350276"/>
              <a:gd name="connsiteY428" fmla="*/ 405886 h 4715330"/>
              <a:gd name="connsiteX429" fmla="*/ 4115161 w 8350276"/>
              <a:gd name="connsiteY429" fmla="*/ 333696 h 4715330"/>
              <a:gd name="connsiteX430" fmla="*/ 4127192 w 8350276"/>
              <a:gd name="connsiteY430" fmla="*/ 297601 h 4715330"/>
              <a:gd name="connsiteX431" fmla="*/ 4115161 w 8350276"/>
              <a:gd name="connsiteY431" fmla="*/ 32907 h 4715330"/>
              <a:gd name="connsiteX432" fmla="*/ 3802340 w 8350276"/>
              <a:gd name="connsiteY432" fmla="*/ 129159 h 4715330"/>
              <a:gd name="connsiteX433" fmla="*/ 3682024 w 8350276"/>
              <a:gd name="connsiteY433" fmla="*/ 213380 h 4715330"/>
              <a:gd name="connsiteX434" fmla="*/ 3609834 w 8350276"/>
              <a:gd name="connsiteY434" fmla="*/ 273538 h 4715330"/>
              <a:gd name="connsiteX435" fmla="*/ 3585771 w 8350276"/>
              <a:gd name="connsiteY435" fmla="*/ 357759 h 4715330"/>
              <a:gd name="connsiteX436" fmla="*/ 3465455 w 8350276"/>
              <a:gd name="connsiteY436" fmla="*/ 514170 h 4715330"/>
              <a:gd name="connsiteX437" fmla="*/ 3393266 w 8350276"/>
              <a:gd name="connsiteY437" fmla="*/ 790896 h 4715330"/>
              <a:gd name="connsiteX438" fmla="*/ 3369203 w 8350276"/>
              <a:gd name="connsiteY438" fmla="*/ 863086 h 4715330"/>
              <a:gd name="connsiteX439" fmla="*/ 3309045 w 8350276"/>
              <a:gd name="connsiteY439" fmla="*/ 1139812 h 4715330"/>
              <a:gd name="connsiteX440" fmla="*/ 3297013 w 8350276"/>
              <a:gd name="connsiteY440" fmla="*/ 1368412 h 4715330"/>
              <a:gd name="connsiteX441" fmla="*/ 3248887 w 8350276"/>
              <a:gd name="connsiteY441" fmla="*/ 1572949 h 4715330"/>
              <a:gd name="connsiteX442" fmla="*/ 3236855 w 8350276"/>
              <a:gd name="connsiteY442" fmla="*/ 1657170 h 4715330"/>
              <a:gd name="connsiteX443" fmla="*/ 3176697 w 8350276"/>
              <a:gd name="connsiteY443" fmla="*/ 1825612 h 4715330"/>
              <a:gd name="connsiteX444" fmla="*/ 3140603 w 8350276"/>
              <a:gd name="connsiteY444" fmla="*/ 1957959 h 4715330"/>
              <a:gd name="connsiteX445" fmla="*/ 3128571 w 8350276"/>
              <a:gd name="connsiteY445" fmla="*/ 2030149 h 4715330"/>
              <a:gd name="connsiteX446" fmla="*/ 3068413 w 8350276"/>
              <a:gd name="connsiteY446" fmla="*/ 2150464 h 4715330"/>
              <a:gd name="connsiteX447" fmla="*/ 3008255 w 8350276"/>
              <a:gd name="connsiteY447" fmla="*/ 2246717 h 4715330"/>
              <a:gd name="connsiteX448" fmla="*/ 2996224 w 8350276"/>
              <a:gd name="connsiteY448" fmla="*/ 2294843 h 4715330"/>
              <a:gd name="connsiteX449" fmla="*/ 2924034 w 8350276"/>
              <a:gd name="connsiteY449" fmla="*/ 2403128 h 4715330"/>
              <a:gd name="connsiteX450" fmla="*/ 2887940 w 8350276"/>
              <a:gd name="connsiteY450" fmla="*/ 2439222 h 4715330"/>
              <a:gd name="connsiteX451" fmla="*/ 2827782 w 8350276"/>
              <a:gd name="connsiteY451" fmla="*/ 2451254 h 4715330"/>
              <a:gd name="connsiteX452" fmla="*/ 2791687 w 8350276"/>
              <a:gd name="connsiteY452" fmla="*/ 2475317 h 4715330"/>
              <a:gd name="connsiteX453" fmla="*/ 2490897 w 8350276"/>
              <a:gd name="connsiteY453" fmla="*/ 2415159 h 4715330"/>
              <a:gd name="connsiteX454" fmla="*/ 2430740 w 8350276"/>
              <a:gd name="connsiteY454" fmla="*/ 2330938 h 4715330"/>
              <a:gd name="connsiteX455" fmla="*/ 2322455 w 8350276"/>
              <a:gd name="connsiteY455" fmla="*/ 2114370 h 4715330"/>
              <a:gd name="connsiteX456" fmla="*/ 2286361 w 8350276"/>
              <a:gd name="connsiteY456" fmla="*/ 2030149 h 4715330"/>
              <a:gd name="connsiteX457" fmla="*/ 2178076 w 8350276"/>
              <a:gd name="connsiteY457" fmla="*/ 1657170 h 4715330"/>
              <a:gd name="connsiteX458" fmla="*/ 2202140 w 8350276"/>
              <a:gd name="connsiteY458" fmla="*/ 1127780 h 4715330"/>
              <a:gd name="connsiteX459" fmla="*/ 2214171 w 8350276"/>
              <a:gd name="connsiteY459" fmla="*/ 1055591 h 4715330"/>
              <a:gd name="connsiteX460" fmla="*/ 2286361 w 8350276"/>
              <a:gd name="connsiteY460" fmla="*/ 826991 h 4715330"/>
              <a:gd name="connsiteX461" fmla="*/ 2298392 w 8350276"/>
              <a:gd name="connsiteY461" fmla="*/ 742770 h 4715330"/>
              <a:gd name="connsiteX462" fmla="*/ 2310424 w 8350276"/>
              <a:gd name="connsiteY462" fmla="*/ 417917 h 4715330"/>
              <a:gd name="connsiteX463" fmla="*/ 2129950 w 8350276"/>
              <a:gd name="connsiteY463" fmla="*/ 393854 h 4715330"/>
              <a:gd name="connsiteX464" fmla="*/ 1913382 w 8350276"/>
              <a:gd name="connsiteY464" fmla="*/ 417917 h 4715330"/>
              <a:gd name="connsiteX465" fmla="*/ 1829161 w 8350276"/>
              <a:gd name="connsiteY465" fmla="*/ 466043 h 4715330"/>
              <a:gd name="connsiteX466" fmla="*/ 1769003 w 8350276"/>
              <a:gd name="connsiteY466" fmla="*/ 490107 h 4715330"/>
              <a:gd name="connsiteX467" fmla="*/ 1600561 w 8350276"/>
              <a:gd name="connsiteY467" fmla="*/ 634486 h 4715330"/>
              <a:gd name="connsiteX468" fmla="*/ 1552434 w 8350276"/>
              <a:gd name="connsiteY468" fmla="*/ 658549 h 4715330"/>
              <a:gd name="connsiteX469" fmla="*/ 1456182 w 8350276"/>
              <a:gd name="connsiteY469" fmla="*/ 778864 h 4715330"/>
              <a:gd name="connsiteX470" fmla="*/ 1432119 w 8350276"/>
              <a:gd name="connsiteY470" fmla="*/ 802928 h 4715330"/>
              <a:gd name="connsiteX471" fmla="*/ 1347897 w 8350276"/>
              <a:gd name="connsiteY471" fmla="*/ 935275 h 4715330"/>
              <a:gd name="connsiteX472" fmla="*/ 1299771 w 8350276"/>
              <a:gd name="connsiteY472" fmla="*/ 1067622 h 4715330"/>
              <a:gd name="connsiteX473" fmla="*/ 1287740 w 8350276"/>
              <a:gd name="connsiteY473" fmla="*/ 1103717 h 4715330"/>
              <a:gd name="connsiteX474" fmla="*/ 1263676 w 8350276"/>
              <a:gd name="connsiteY474" fmla="*/ 1212001 h 4715330"/>
              <a:gd name="connsiteX475" fmla="*/ 1311803 w 8350276"/>
              <a:gd name="connsiteY475" fmla="*/ 1681233 h 4715330"/>
              <a:gd name="connsiteX476" fmla="*/ 1347897 w 8350276"/>
              <a:gd name="connsiteY476" fmla="*/ 1741391 h 4715330"/>
              <a:gd name="connsiteX477" fmla="*/ 1383992 w 8350276"/>
              <a:gd name="connsiteY477" fmla="*/ 1945928 h 4715330"/>
              <a:gd name="connsiteX478" fmla="*/ 1396024 w 8350276"/>
              <a:gd name="connsiteY478" fmla="*/ 1982022 h 4715330"/>
              <a:gd name="connsiteX479" fmla="*/ 1444150 w 8350276"/>
              <a:gd name="connsiteY479" fmla="*/ 2162496 h 4715330"/>
              <a:gd name="connsiteX480" fmla="*/ 1432119 w 8350276"/>
              <a:gd name="connsiteY480" fmla="*/ 2306875 h 4715330"/>
              <a:gd name="connsiteX481" fmla="*/ 1035076 w 8350276"/>
              <a:gd name="connsiteY481" fmla="*/ 2330938 h 4715330"/>
              <a:gd name="connsiteX482" fmla="*/ 926792 w 8350276"/>
              <a:gd name="connsiteY482" fmla="*/ 2282812 h 4715330"/>
              <a:gd name="connsiteX483" fmla="*/ 878666 w 8350276"/>
              <a:gd name="connsiteY483" fmla="*/ 2270780 h 4715330"/>
              <a:gd name="connsiteX484" fmla="*/ 710224 w 8350276"/>
              <a:gd name="connsiteY484" fmla="*/ 2138433 h 4715330"/>
              <a:gd name="connsiteX485" fmla="*/ 409434 w 8350276"/>
              <a:gd name="connsiteY485" fmla="*/ 1801549 h 4715330"/>
              <a:gd name="connsiteX486" fmla="*/ 337245 w 8350276"/>
              <a:gd name="connsiteY486" fmla="*/ 1681233 h 4715330"/>
              <a:gd name="connsiteX487" fmla="*/ 265055 w 8350276"/>
              <a:gd name="connsiteY487" fmla="*/ 1572949 h 4715330"/>
              <a:gd name="connsiteX488" fmla="*/ 204897 w 8350276"/>
              <a:gd name="connsiteY488" fmla="*/ 1392475 h 4715330"/>
              <a:gd name="connsiteX489" fmla="*/ 156771 w 8350276"/>
              <a:gd name="connsiteY489" fmla="*/ 1320286 h 4715330"/>
              <a:gd name="connsiteX490" fmla="*/ 144740 w 8350276"/>
              <a:gd name="connsiteY490" fmla="*/ 1248096 h 4715330"/>
              <a:gd name="connsiteX491" fmla="*/ 120676 w 8350276"/>
              <a:gd name="connsiteY491" fmla="*/ 1139812 h 4715330"/>
              <a:gd name="connsiteX492" fmla="*/ 132708 w 8350276"/>
              <a:gd name="connsiteY492" fmla="*/ 742770 h 4715330"/>
              <a:gd name="connsiteX493" fmla="*/ 650066 w 8350276"/>
              <a:gd name="connsiteY493" fmla="*/ 814959 h 4715330"/>
              <a:gd name="connsiteX494" fmla="*/ 746319 w 8350276"/>
              <a:gd name="connsiteY494" fmla="*/ 863086 h 4715330"/>
              <a:gd name="connsiteX495" fmla="*/ 1011013 w 8350276"/>
              <a:gd name="connsiteY495" fmla="*/ 1079654 h 4715330"/>
              <a:gd name="connsiteX496" fmla="*/ 1047108 w 8350276"/>
              <a:gd name="connsiteY496" fmla="*/ 1127780 h 4715330"/>
              <a:gd name="connsiteX497" fmla="*/ 1143361 w 8350276"/>
              <a:gd name="connsiteY497" fmla="*/ 1175907 h 4715330"/>
              <a:gd name="connsiteX498" fmla="*/ 1215550 w 8350276"/>
              <a:gd name="connsiteY498" fmla="*/ 1212001 h 4715330"/>
              <a:gd name="connsiteX499" fmla="*/ 1263676 w 8350276"/>
              <a:gd name="connsiteY499" fmla="*/ 1248096 h 4715330"/>
              <a:gd name="connsiteX500" fmla="*/ 1817129 w 8350276"/>
              <a:gd name="connsiteY500" fmla="*/ 1236064 h 4715330"/>
              <a:gd name="connsiteX501" fmla="*/ 1961508 w 8350276"/>
              <a:gd name="connsiteY501" fmla="*/ 1163875 h 4715330"/>
              <a:gd name="connsiteX502" fmla="*/ 2009634 w 8350276"/>
              <a:gd name="connsiteY502" fmla="*/ 1151843 h 4715330"/>
              <a:gd name="connsiteX503" fmla="*/ 2166045 w 8350276"/>
              <a:gd name="connsiteY503" fmla="*/ 1103717 h 4715330"/>
              <a:gd name="connsiteX504" fmla="*/ 2310424 w 8350276"/>
              <a:gd name="connsiteY504" fmla="*/ 1031528 h 4715330"/>
              <a:gd name="connsiteX505" fmla="*/ 2346519 w 8350276"/>
              <a:gd name="connsiteY505" fmla="*/ 1007464 h 4715330"/>
              <a:gd name="connsiteX506" fmla="*/ 2502929 w 8350276"/>
              <a:gd name="connsiteY506" fmla="*/ 959338 h 4715330"/>
              <a:gd name="connsiteX507" fmla="*/ 2539024 w 8350276"/>
              <a:gd name="connsiteY507" fmla="*/ 923243 h 4715330"/>
              <a:gd name="connsiteX508" fmla="*/ 2587150 w 8350276"/>
              <a:gd name="connsiteY508" fmla="*/ 911212 h 4715330"/>
              <a:gd name="connsiteX509" fmla="*/ 2647308 w 8350276"/>
              <a:gd name="connsiteY509" fmla="*/ 887149 h 4715330"/>
              <a:gd name="connsiteX510" fmla="*/ 3092476 w 8350276"/>
              <a:gd name="connsiteY510" fmla="*/ 923243 h 4715330"/>
              <a:gd name="connsiteX511" fmla="*/ 3164666 w 8350276"/>
              <a:gd name="connsiteY511" fmla="*/ 935275 h 4715330"/>
              <a:gd name="connsiteX512" fmla="*/ 3212792 w 8350276"/>
              <a:gd name="connsiteY512" fmla="*/ 971370 h 4715330"/>
              <a:gd name="connsiteX513" fmla="*/ 3284982 w 8350276"/>
              <a:gd name="connsiteY513" fmla="*/ 1007464 h 4715330"/>
              <a:gd name="connsiteX514" fmla="*/ 3501550 w 8350276"/>
              <a:gd name="connsiteY514" fmla="*/ 1224033 h 4715330"/>
              <a:gd name="connsiteX515" fmla="*/ 3525613 w 8350276"/>
              <a:gd name="connsiteY515" fmla="*/ 1260128 h 4715330"/>
              <a:gd name="connsiteX516" fmla="*/ 3561708 w 8350276"/>
              <a:gd name="connsiteY516" fmla="*/ 1272159 h 4715330"/>
              <a:gd name="connsiteX517" fmla="*/ 3645929 w 8350276"/>
              <a:gd name="connsiteY517" fmla="*/ 1308254 h 4715330"/>
              <a:gd name="connsiteX518" fmla="*/ 3826403 w 8350276"/>
              <a:gd name="connsiteY518" fmla="*/ 1332317 h 4715330"/>
              <a:gd name="connsiteX519" fmla="*/ 3862497 w 8350276"/>
              <a:gd name="connsiteY519" fmla="*/ 1344349 h 4715330"/>
              <a:gd name="connsiteX520" fmla="*/ 4055003 w 8350276"/>
              <a:gd name="connsiteY520" fmla="*/ 1380443 h 4715330"/>
              <a:gd name="connsiteX521" fmla="*/ 4187350 w 8350276"/>
              <a:gd name="connsiteY521" fmla="*/ 1464664 h 4715330"/>
              <a:gd name="connsiteX522" fmla="*/ 4259540 w 8350276"/>
              <a:gd name="connsiteY522" fmla="*/ 1548886 h 4715330"/>
              <a:gd name="connsiteX523" fmla="*/ 4295634 w 8350276"/>
              <a:gd name="connsiteY523" fmla="*/ 1609043 h 4715330"/>
              <a:gd name="connsiteX524" fmla="*/ 4319697 w 8350276"/>
              <a:gd name="connsiteY524" fmla="*/ 1669201 h 4715330"/>
              <a:gd name="connsiteX525" fmla="*/ 4331729 w 8350276"/>
              <a:gd name="connsiteY525" fmla="*/ 1741391 h 4715330"/>
              <a:gd name="connsiteX526" fmla="*/ 4355792 w 8350276"/>
              <a:gd name="connsiteY526" fmla="*/ 1801549 h 4715330"/>
              <a:gd name="connsiteX527" fmla="*/ 4331729 w 8350276"/>
              <a:gd name="connsiteY527" fmla="*/ 2234686 h 4715330"/>
              <a:gd name="connsiteX528" fmla="*/ 4319697 w 8350276"/>
              <a:gd name="connsiteY528" fmla="*/ 2294843 h 4715330"/>
              <a:gd name="connsiteX529" fmla="*/ 4187350 w 8350276"/>
              <a:gd name="connsiteY529" fmla="*/ 2547507 h 4715330"/>
              <a:gd name="connsiteX530" fmla="*/ 4127192 w 8350276"/>
              <a:gd name="connsiteY530" fmla="*/ 2655791 h 4715330"/>
              <a:gd name="connsiteX531" fmla="*/ 4091097 w 8350276"/>
              <a:gd name="connsiteY531" fmla="*/ 2691886 h 4715330"/>
              <a:gd name="connsiteX532" fmla="*/ 3910624 w 8350276"/>
              <a:gd name="connsiteY532" fmla="*/ 2932517 h 4715330"/>
              <a:gd name="connsiteX533" fmla="*/ 3862497 w 8350276"/>
              <a:gd name="connsiteY533" fmla="*/ 3028770 h 4715330"/>
              <a:gd name="connsiteX534" fmla="*/ 3730150 w 8350276"/>
              <a:gd name="connsiteY534" fmla="*/ 3161117 h 4715330"/>
              <a:gd name="connsiteX535" fmla="*/ 3609834 w 8350276"/>
              <a:gd name="connsiteY535" fmla="*/ 3269401 h 4715330"/>
              <a:gd name="connsiteX536" fmla="*/ 3501550 w 8350276"/>
              <a:gd name="connsiteY536" fmla="*/ 3341591 h 4715330"/>
              <a:gd name="connsiteX537" fmla="*/ 3393266 w 8350276"/>
              <a:gd name="connsiteY537" fmla="*/ 3377686 h 4715330"/>
              <a:gd name="connsiteX538" fmla="*/ 3224824 w 8350276"/>
              <a:gd name="connsiteY538" fmla="*/ 3413780 h 4715330"/>
              <a:gd name="connsiteX539" fmla="*/ 2587150 w 8350276"/>
              <a:gd name="connsiteY539" fmla="*/ 3389717 h 4715330"/>
              <a:gd name="connsiteX540" fmla="*/ 2490897 w 8350276"/>
              <a:gd name="connsiteY540" fmla="*/ 3377686 h 4715330"/>
              <a:gd name="connsiteX541" fmla="*/ 2454803 w 8350276"/>
              <a:gd name="connsiteY541" fmla="*/ 3341591 h 4715330"/>
              <a:gd name="connsiteX542" fmla="*/ 2129950 w 8350276"/>
              <a:gd name="connsiteY542" fmla="*/ 3221275 h 4715330"/>
              <a:gd name="connsiteX543" fmla="*/ 2021666 w 8350276"/>
              <a:gd name="connsiteY543" fmla="*/ 3173149 h 4715330"/>
              <a:gd name="connsiteX544" fmla="*/ 1853224 w 8350276"/>
              <a:gd name="connsiteY544" fmla="*/ 3112991 h 4715330"/>
              <a:gd name="connsiteX545" fmla="*/ 1648687 w 8350276"/>
              <a:gd name="connsiteY545" fmla="*/ 3040801 h 4715330"/>
              <a:gd name="connsiteX546" fmla="*/ 1528371 w 8350276"/>
              <a:gd name="connsiteY546" fmla="*/ 3028770 h 4715330"/>
              <a:gd name="connsiteX547" fmla="*/ 1444150 w 8350276"/>
              <a:gd name="connsiteY547" fmla="*/ 2980643 h 4715330"/>
              <a:gd name="connsiteX548" fmla="*/ 1299771 w 8350276"/>
              <a:gd name="connsiteY548" fmla="*/ 2956580 h 4715330"/>
              <a:gd name="connsiteX549" fmla="*/ 1143361 w 8350276"/>
              <a:gd name="connsiteY549" fmla="*/ 2908454 h 4715330"/>
              <a:gd name="connsiteX550" fmla="*/ 734287 w 8350276"/>
              <a:gd name="connsiteY550" fmla="*/ 2944549 h 4715330"/>
              <a:gd name="connsiteX551" fmla="*/ 650066 w 8350276"/>
              <a:gd name="connsiteY551" fmla="*/ 2980643 h 4715330"/>
              <a:gd name="connsiteX552" fmla="*/ 529750 w 8350276"/>
              <a:gd name="connsiteY552" fmla="*/ 3040801 h 4715330"/>
              <a:gd name="connsiteX553" fmla="*/ 481624 w 8350276"/>
              <a:gd name="connsiteY553" fmla="*/ 3112991 h 4715330"/>
              <a:gd name="connsiteX554" fmla="*/ 409434 w 8350276"/>
              <a:gd name="connsiteY554" fmla="*/ 3209243 h 4715330"/>
              <a:gd name="connsiteX555" fmla="*/ 373340 w 8350276"/>
              <a:gd name="connsiteY555" fmla="*/ 3329559 h 4715330"/>
              <a:gd name="connsiteX556" fmla="*/ 385371 w 8350276"/>
              <a:gd name="connsiteY556" fmla="*/ 3618317 h 4715330"/>
              <a:gd name="connsiteX557" fmla="*/ 397403 w 8350276"/>
              <a:gd name="connsiteY557" fmla="*/ 3654412 h 4715330"/>
              <a:gd name="connsiteX558" fmla="*/ 457561 w 8350276"/>
              <a:gd name="connsiteY558" fmla="*/ 3750664 h 4715330"/>
              <a:gd name="connsiteX559" fmla="*/ 553813 w 8350276"/>
              <a:gd name="connsiteY559" fmla="*/ 3798791 h 4715330"/>
              <a:gd name="connsiteX560" fmla="*/ 613971 w 8350276"/>
              <a:gd name="connsiteY560" fmla="*/ 3822854 h 4715330"/>
              <a:gd name="connsiteX561" fmla="*/ 674129 w 8350276"/>
              <a:gd name="connsiteY561" fmla="*/ 3834886 h 4715330"/>
              <a:gd name="connsiteX562" fmla="*/ 818508 w 8350276"/>
              <a:gd name="connsiteY562" fmla="*/ 3870980 h 4715330"/>
              <a:gd name="connsiteX563" fmla="*/ 962887 w 8350276"/>
              <a:gd name="connsiteY563" fmla="*/ 3919107 h 4715330"/>
              <a:gd name="connsiteX564" fmla="*/ 1287740 w 8350276"/>
              <a:gd name="connsiteY564" fmla="*/ 3955201 h 4715330"/>
              <a:gd name="connsiteX565" fmla="*/ 1600561 w 8350276"/>
              <a:gd name="connsiteY565" fmla="*/ 3991296 h 4715330"/>
              <a:gd name="connsiteX566" fmla="*/ 1660719 w 8350276"/>
              <a:gd name="connsiteY566" fmla="*/ 4003328 h 4715330"/>
              <a:gd name="connsiteX567" fmla="*/ 1744940 w 8350276"/>
              <a:gd name="connsiteY567" fmla="*/ 4015359 h 4715330"/>
              <a:gd name="connsiteX568" fmla="*/ 1781034 w 8350276"/>
              <a:gd name="connsiteY568" fmla="*/ 4027391 h 4715330"/>
              <a:gd name="connsiteX569" fmla="*/ 5137845 w 8350276"/>
              <a:gd name="connsiteY569" fmla="*/ 4063486 h 4715330"/>
              <a:gd name="connsiteX570" fmla="*/ 5992087 w 8350276"/>
              <a:gd name="connsiteY570" fmla="*/ 4075517 h 4715330"/>
              <a:gd name="connsiteX571" fmla="*/ 6160529 w 8350276"/>
              <a:gd name="connsiteY571" fmla="*/ 4099580 h 4715330"/>
              <a:gd name="connsiteX572" fmla="*/ 6292876 w 8350276"/>
              <a:gd name="connsiteY572" fmla="*/ 4111612 h 4715330"/>
              <a:gd name="connsiteX573" fmla="*/ 6473350 w 8350276"/>
              <a:gd name="connsiteY573" fmla="*/ 4195833 h 4715330"/>
              <a:gd name="connsiteX574" fmla="*/ 6689919 w 8350276"/>
              <a:gd name="connsiteY574" fmla="*/ 4243959 h 4715330"/>
              <a:gd name="connsiteX575" fmla="*/ 6882424 w 8350276"/>
              <a:gd name="connsiteY575" fmla="*/ 4292086 h 4715330"/>
              <a:gd name="connsiteX576" fmla="*/ 7062897 w 8350276"/>
              <a:gd name="connsiteY576" fmla="*/ 4340212 h 4715330"/>
              <a:gd name="connsiteX577" fmla="*/ 7207276 w 8350276"/>
              <a:gd name="connsiteY577" fmla="*/ 4352243 h 4715330"/>
              <a:gd name="connsiteX578" fmla="*/ 7279466 w 8350276"/>
              <a:gd name="connsiteY578" fmla="*/ 4388338 h 4715330"/>
              <a:gd name="connsiteX579" fmla="*/ 7989329 w 8350276"/>
              <a:gd name="connsiteY579" fmla="*/ 4352243 h 4715330"/>
              <a:gd name="connsiteX580" fmla="*/ 8025424 w 8350276"/>
              <a:gd name="connsiteY580" fmla="*/ 4328180 h 4715330"/>
              <a:gd name="connsiteX581" fmla="*/ 8181834 w 8350276"/>
              <a:gd name="connsiteY581" fmla="*/ 4195833 h 4715330"/>
              <a:gd name="connsiteX582" fmla="*/ 8229961 w 8350276"/>
              <a:gd name="connsiteY582" fmla="*/ 4159738 h 4715330"/>
              <a:gd name="connsiteX583" fmla="*/ 8314182 w 8350276"/>
              <a:gd name="connsiteY583" fmla="*/ 4003328 h 4715330"/>
              <a:gd name="connsiteX584" fmla="*/ 8350276 w 8350276"/>
              <a:gd name="connsiteY584" fmla="*/ 3919107 h 4715330"/>
              <a:gd name="connsiteX585" fmla="*/ 8290119 w 8350276"/>
              <a:gd name="connsiteY585" fmla="*/ 3473938 h 4715330"/>
              <a:gd name="connsiteX586" fmla="*/ 8241992 w 8350276"/>
              <a:gd name="connsiteY586" fmla="*/ 3389717 h 4715330"/>
              <a:gd name="connsiteX587" fmla="*/ 8121676 w 8350276"/>
              <a:gd name="connsiteY587" fmla="*/ 3305496 h 4715330"/>
              <a:gd name="connsiteX588" fmla="*/ 8049487 w 8350276"/>
              <a:gd name="connsiteY588" fmla="*/ 3293464 h 4715330"/>
              <a:gd name="connsiteX589" fmla="*/ 7869013 w 8350276"/>
              <a:gd name="connsiteY589" fmla="*/ 3269401 h 4715330"/>
              <a:gd name="connsiteX590" fmla="*/ 7195245 w 8350276"/>
              <a:gd name="connsiteY590" fmla="*/ 3329559 h 4715330"/>
              <a:gd name="connsiteX591" fmla="*/ 7135087 w 8350276"/>
              <a:gd name="connsiteY591" fmla="*/ 3353622 h 4715330"/>
              <a:gd name="connsiteX592" fmla="*/ 7062897 w 8350276"/>
              <a:gd name="connsiteY592" fmla="*/ 3365654 h 4715330"/>
              <a:gd name="connsiteX593" fmla="*/ 6954613 w 8350276"/>
              <a:gd name="connsiteY593" fmla="*/ 3413780 h 4715330"/>
              <a:gd name="connsiteX594" fmla="*/ 6870392 w 8350276"/>
              <a:gd name="connsiteY594" fmla="*/ 3461907 h 4715330"/>
              <a:gd name="connsiteX595" fmla="*/ 6750076 w 8350276"/>
              <a:gd name="connsiteY595" fmla="*/ 3510033 h 4715330"/>
              <a:gd name="connsiteX596" fmla="*/ 6593666 w 8350276"/>
              <a:gd name="connsiteY596" fmla="*/ 3594254 h 4715330"/>
              <a:gd name="connsiteX597" fmla="*/ 6437255 w 8350276"/>
              <a:gd name="connsiteY597" fmla="*/ 3630349 h 4715330"/>
              <a:gd name="connsiteX598" fmla="*/ 5943961 w 8350276"/>
              <a:gd name="connsiteY598" fmla="*/ 3618317 h 4715330"/>
              <a:gd name="connsiteX599" fmla="*/ 5871771 w 8350276"/>
              <a:gd name="connsiteY599" fmla="*/ 3582222 h 4715330"/>
              <a:gd name="connsiteX600" fmla="*/ 5643171 w 8350276"/>
              <a:gd name="connsiteY600" fmla="*/ 3570191 h 4715330"/>
              <a:gd name="connsiteX601" fmla="*/ 5426603 w 8350276"/>
              <a:gd name="connsiteY601" fmla="*/ 3534096 h 4715330"/>
              <a:gd name="connsiteX602" fmla="*/ 5378476 w 8350276"/>
              <a:gd name="connsiteY602" fmla="*/ 3510033 h 4715330"/>
              <a:gd name="connsiteX603" fmla="*/ 5306287 w 8350276"/>
              <a:gd name="connsiteY603" fmla="*/ 3498001 h 4715330"/>
              <a:gd name="connsiteX604" fmla="*/ 5125813 w 8350276"/>
              <a:gd name="connsiteY604" fmla="*/ 3461907 h 4715330"/>
              <a:gd name="connsiteX605" fmla="*/ 4524234 w 8350276"/>
              <a:gd name="connsiteY605" fmla="*/ 3498001 h 4715330"/>
              <a:gd name="connsiteX606" fmla="*/ 4415950 w 8350276"/>
              <a:gd name="connsiteY606" fmla="*/ 3534096 h 4715330"/>
              <a:gd name="connsiteX607" fmla="*/ 4175319 w 8350276"/>
              <a:gd name="connsiteY607" fmla="*/ 3678475 h 4715330"/>
              <a:gd name="connsiteX608" fmla="*/ 4006876 w 8350276"/>
              <a:gd name="connsiteY608" fmla="*/ 3726601 h 4715330"/>
              <a:gd name="connsiteX609" fmla="*/ 3874529 w 8350276"/>
              <a:gd name="connsiteY609" fmla="*/ 3786759 h 4715330"/>
              <a:gd name="connsiteX610" fmla="*/ 3694055 w 8350276"/>
              <a:gd name="connsiteY610" fmla="*/ 3822854 h 4715330"/>
              <a:gd name="connsiteX611" fmla="*/ 3297013 w 8350276"/>
              <a:gd name="connsiteY611" fmla="*/ 3798791 h 4715330"/>
              <a:gd name="connsiteX612" fmla="*/ 3176697 w 8350276"/>
              <a:gd name="connsiteY612" fmla="*/ 3750664 h 4715330"/>
              <a:gd name="connsiteX613" fmla="*/ 3104508 w 8350276"/>
              <a:gd name="connsiteY613" fmla="*/ 3738633 h 4715330"/>
              <a:gd name="connsiteX614" fmla="*/ 3032319 w 8350276"/>
              <a:gd name="connsiteY614" fmla="*/ 3714570 h 4715330"/>
              <a:gd name="connsiteX615" fmla="*/ 2936066 w 8350276"/>
              <a:gd name="connsiteY615" fmla="*/ 3702538 h 4715330"/>
              <a:gd name="connsiteX616" fmla="*/ 1660719 w 8350276"/>
              <a:gd name="connsiteY616" fmla="*/ 3678475 h 4715330"/>
              <a:gd name="connsiteX617" fmla="*/ 1444150 w 8350276"/>
              <a:gd name="connsiteY617" fmla="*/ 3630349 h 4715330"/>
              <a:gd name="connsiteX618" fmla="*/ 1347897 w 8350276"/>
              <a:gd name="connsiteY618" fmla="*/ 3606286 h 4715330"/>
              <a:gd name="connsiteX619" fmla="*/ 1179455 w 8350276"/>
              <a:gd name="connsiteY619" fmla="*/ 3534096 h 4715330"/>
              <a:gd name="connsiteX620" fmla="*/ 998982 w 8350276"/>
              <a:gd name="connsiteY620" fmla="*/ 3473938 h 4715330"/>
              <a:gd name="connsiteX621" fmla="*/ 842571 w 8350276"/>
              <a:gd name="connsiteY621" fmla="*/ 3377686 h 4715330"/>
              <a:gd name="connsiteX622" fmla="*/ 770382 w 8350276"/>
              <a:gd name="connsiteY622" fmla="*/ 3341591 h 4715330"/>
              <a:gd name="connsiteX623" fmla="*/ 746319 w 8350276"/>
              <a:gd name="connsiteY623" fmla="*/ 3305496 h 4715330"/>
              <a:gd name="connsiteX624" fmla="*/ 613971 w 8350276"/>
              <a:gd name="connsiteY624" fmla="*/ 3209243 h 4715330"/>
              <a:gd name="connsiteX625" fmla="*/ 601940 w 8350276"/>
              <a:gd name="connsiteY625" fmla="*/ 3004707 h 4715330"/>
              <a:gd name="connsiteX626" fmla="*/ 710224 w 8350276"/>
              <a:gd name="connsiteY626" fmla="*/ 2980643 h 4715330"/>
              <a:gd name="connsiteX627" fmla="*/ 746319 w 8350276"/>
              <a:gd name="connsiteY627" fmla="*/ 2968612 h 4715330"/>
              <a:gd name="connsiteX628" fmla="*/ 962887 w 8350276"/>
              <a:gd name="connsiteY628" fmla="*/ 2932517 h 4715330"/>
              <a:gd name="connsiteX629" fmla="*/ 1191487 w 8350276"/>
              <a:gd name="connsiteY629" fmla="*/ 2896422 h 4715330"/>
              <a:gd name="connsiteX630" fmla="*/ 1636655 w 8350276"/>
              <a:gd name="connsiteY630" fmla="*/ 2944549 h 4715330"/>
              <a:gd name="connsiteX631" fmla="*/ 1696813 w 8350276"/>
              <a:gd name="connsiteY631" fmla="*/ 2980643 h 4715330"/>
              <a:gd name="connsiteX632" fmla="*/ 1805097 w 8350276"/>
              <a:gd name="connsiteY632" fmla="*/ 3016738 h 4715330"/>
              <a:gd name="connsiteX633" fmla="*/ 1901350 w 8350276"/>
              <a:gd name="connsiteY633" fmla="*/ 3064864 h 4715330"/>
              <a:gd name="connsiteX634" fmla="*/ 2057761 w 8350276"/>
              <a:gd name="connsiteY634" fmla="*/ 3137054 h 4715330"/>
              <a:gd name="connsiteX635" fmla="*/ 2286361 w 8350276"/>
              <a:gd name="connsiteY635" fmla="*/ 3281433 h 4715330"/>
              <a:gd name="connsiteX636" fmla="*/ 2526992 w 8350276"/>
              <a:gd name="connsiteY636" fmla="*/ 3377686 h 4715330"/>
              <a:gd name="connsiteX637" fmla="*/ 2599182 w 8350276"/>
              <a:gd name="connsiteY637" fmla="*/ 3413780 h 4715330"/>
              <a:gd name="connsiteX638" fmla="*/ 2707466 w 8350276"/>
              <a:gd name="connsiteY638" fmla="*/ 3449875 h 4715330"/>
              <a:gd name="connsiteX639" fmla="*/ 2839813 w 8350276"/>
              <a:gd name="connsiteY639" fmla="*/ 3498001 h 4715330"/>
              <a:gd name="connsiteX640" fmla="*/ 2936066 w 8350276"/>
              <a:gd name="connsiteY640" fmla="*/ 3510033 h 4715330"/>
              <a:gd name="connsiteX641" fmla="*/ 3188729 w 8350276"/>
              <a:gd name="connsiteY641" fmla="*/ 3606286 h 4715330"/>
              <a:gd name="connsiteX642" fmla="*/ 3381234 w 8350276"/>
              <a:gd name="connsiteY642" fmla="*/ 3666443 h 4715330"/>
              <a:gd name="connsiteX643" fmla="*/ 3501550 w 8350276"/>
              <a:gd name="connsiteY643" fmla="*/ 3726601 h 4715330"/>
              <a:gd name="connsiteX644" fmla="*/ 3850466 w 8350276"/>
              <a:gd name="connsiteY644" fmla="*/ 3822854 h 4715330"/>
              <a:gd name="connsiteX645" fmla="*/ 3958750 w 8350276"/>
              <a:gd name="connsiteY645" fmla="*/ 3858949 h 4715330"/>
              <a:gd name="connsiteX646" fmla="*/ 4355792 w 8350276"/>
              <a:gd name="connsiteY646" fmla="*/ 3919107 h 4715330"/>
              <a:gd name="connsiteX647" fmla="*/ 4921276 w 8350276"/>
              <a:gd name="connsiteY647" fmla="*/ 4015359 h 4715330"/>
              <a:gd name="connsiteX648" fmla="*/ 5462697 w 8350276"/>
              <a:gd name="connsiteY648" fmla="*/ 4027391 h 4715330"/>
              <a:gd name="connsiteX649" fmla="*/ 5546919 w 8350276"/>
              <a:gd name="connsiteY649" fmla="*/ 4051454 h 4715330"/>
              <a:gd name="connsiteX650" fmla="*/ 6148497 w 8350276"/>
              <a:gd name="connsiteY650" fmla="*/ 4027391 h 4715330"/>
              <a:gd name="connsiteX651" fmla="*/ 6220687 w 8350276"/>
              <a:gd name="connsiteY651" fmla="*/ 4015359 h 4715330"/>
              <a:gd name="connsiteX652" fmla="*/ 6304908 w 8350276"/>
              <a:gd name="connsiteY652" fmla="*/ 3991296 h 4715330"/>
              <a:gd name="connsiteX653" fmla="*/ 6449287 w 8350276"/>
              <a:gd name="connsiteY653" fmla="*/ 3943170 h 4715330"/>
              <a:gd name="connsiteX654" fmla="*/ 6701950 w 8350276"/>
              <a:gd name="connsiteY654" fmla="*/ 3919107 h 4715330"/>
              <a:gd name="connsiteX655" fmla="*/ 6786171 w 8350276"/>
              <a:gd name="connsiteY655" fmla="*/ 3907075 h 4715330"/>
              <a:gd name="connsiteX656" fmla="*/ 7038834 w 8350276"/>
              <a:gd name="connsiteY656" fmla="*/ 3858949 h 4715330"/>
              <a:gd name="connsiteX657" fmla="*/ 7267434 w 8350276"/>
              <a:gd name="connsiteY657" fmla="*/ 3798791 h 4715330"/>
              <a:gd name="connsiteX658" fmla="*/ 7399782 w 8350276"/>
              <a:gd name="connsiteY658" fmla="*/ 3738633 h 4715330"/>
              <a:gd name="connsiteX659" fmla="*/ 7580255 w 8350276"/>
              <a:gd name="connsiteY659" fmla="*/ 3570191 h 4715330"/>
              <a:gd name="connsiteX660" fmla="*/ 7604319 w 8350276"/>
              <a:gd name="connsiteY660" fmla="*/ 3546128 h 4715330"/>
              <a:gd name="connsiteX661" fmla="*/ 7616350 w 8350276"/>
              <a:gd name="connsiteY661" fmla="*/ 3510033 h 4715330"/>
              <a:gd name="connsiteX662" fmla="*/ 7640413 w 8350276"/>
              <a:gd name="connsiteY662" fmla="*/ 3473938 h 4715330"/>
              <a:gd name="connsiteX663" fmla="*/ 7652445 w 8350276"/>
              <a:gd name="connsiteY663" fmla="*/ 3401749 h 4715330"/>
              <a:gd name="connsiteX664" fmla="*/ 7676508 w 8350276"/>
              <a:gd name="connsiteY664" fmla="*/ 3341591 h 4715330"/>
              <a:gd name="connsiteX665" fmla="*/ 7724634 w 8350276"/>
              <a:gd name="connsiteY665" fmla="*/ 3100959 h 4715330"/>
              <a:gd name="connsiteX666" fmla="*/ 7736666 w 8350276"/>
              <a:gd name="connsiteY666" fmla="*/ 2848296 h 4715330"/>
              <a:gd name="connsiteX667" fmla="*/ 7760729 w 8350276"/>
              <a:gd name="connsiteY667" fmla="*/ 2788138 h 4715330"/>
              <a:gd name="connsiteX668" fmla="*/ 7796824 w 8350276"/>
              <a:gd name="connsiteY668" fmla="*/ 2499380 h 4715330"/>
              <a:gd name="connsiteX669" fmla="*/ 7808855 w 8350276"/>
              <a:gd name="connsiteY669" fmla="*/ 1019496 h 4715330"/>
              <a:gd name="connsiteX670" fmla="*/ 7820887 w 8350276"/>
              <a:gd name="connsiteY670" fmla="*/ 959338 h 4715330"/>
              <a:gd name="connsiteX671" fmla="*/ 7844950 w 8350276"/>
              <a:gd name="connsiteY671" fmla="*/ 1043559 h 4715330"/>
              <a:gd name="connsiteX672" fmla="*/ 7917140 w 8350276"/>
              <a:gd name="connsiteY672" fmla="*/ 1344349 h 4715330"/>
              <a:gd name="connsiteX673" fmla="*/ 7929171 w 8350276"/>
              <a:gd name="connsiteY673" fmla="*/ 1440601 h 4715330"/>
              <a:gd name="connsiteX674" fmla="*/ 7965266 w 8350276"/>
              <a:gd name="connsiteY674" fmla="*/ 1597012 h 4715330"/>
              <a:gd name="connsiteX675" fmla="*/ 8013392 w 8350276"/>
              <a:gd name="connsiteY675" fmla="*/ 1921864 h 4715330"/>
              <a:gd name="connsiteX676" fmla="*/ 8049487 w 8350276"/>
              <a:gd name="connsiteY676" fmla="*/ 2318907 h 4715330"/>
              <a:gd name="connsiteX677" fmla="*/ 8061519 w 8350276"/>
              <a:gd name="connsiteY677" fmla="*/ 3305496 h 4715330"/>
              <a:gd name="connsiteX678" fmla="*/ 8097613 w 8350276"/>
              <a:gd name="connsiteY678" fmla="*/ 3810822 h 4715330"/>
              <a:gd name="connsiteX679" fmla="*/ 8085582 w 8350276"/>
              <a:gd name="connsiteY679" fmla="*/ 4316149 h 4715330"/>
              <a:gd name="connsiteX680" fmla="*/ 7953234 w 8350276"/>
              <a:gd name="connsiteY680" fmla="*/ 4304117 h 4715330"/>
              <a:gd name="connsiteX681" fmla="*/ 7700571 w 8350276"/>
              <a:gd name="connsiteY681" fmla="*/ 4123643 h 4715330"/>
              <a:gd name="connsiteX682" fmla="*/ 7592287 w 8350276"/>
              <a:gd name="connsiteY682" fmla="*/ 4039422 h 4715330"/>
              <a:gd name="connsiteX683" fmla="*/ 7556192 w 8350276"/>
              <a:gd name="connsiteY683" fmla="*/ 3979264 h 4715330"/>
              <a:gd name="connsiteX684" fmla="*/ 7520097 w 8350276"/>
              <a:gd name="connsiteY684" fmla="*/ 3931138 h 4715330"/>
              <a:gd name="connsiteX685" fmla="*/ 7471971 w 8350276"/>
              <a:gd name="connsiteY685" fmla="*/ 3846917 h 4715330"/>
              <a:gd name="connsiteX686" fmla="*/ 7459940 w 8350276"/>
              <a:gd name="connsiteY686" fmla="*/ 3798791 h 4715330"/>
              <a:gd name="connsiteX687" fmla="*/ 7435876 w 8350276"/>
              <a:gd name="connsiteY687" fmla="*/ 3774728 h 4715330"/>
              <a:gd name="connsiteX688" fmla="*/ 7399782 w 8350276"/>
              <a:gd name="connsiteY688" fmla="*/ 3726601 h 4715330"/>
              <a:gd name="connsiteX689" fmla="*/ 7375719 w 8350276"/>
              <a:gd name="connsiteY689" fmla="*/ 3678475 h 4715330"/>
              <a:gd name="connsiteX690" fmla="*/ 7291497 w 8350276"/>
              <a:gd name="connsiteY690" fmla="*/ 3594254 h 4715330"/>
              <a:gd name="connsiteX691" fmla="*/ 7243371 w 8350276"/>
              <a:gd name="connsiteY691" fmla="*/ 3546128 h 4715330"/>
              <a:gd name="connsiteX692" fmla="*/ 7135087 w 8350276"/>
              <a:gd name="connsiteY692" fmla="*/ 3473938 h 4715330"/>
              <a:gd name="connsiteX693" fmla="*/ 6966645 w 8350276"/>
              <a:gd name="connsiteY693" fmla="*/ 3449875 h 4715330"/>
              <a:gd name="connsiteX694" fmla="*/ 6485382 w 8350276"/>
              <a:gd name="connsiteY694" fmla="*/ 3473938 h 4715330"/>
              <a:gd name="connsiteX695" fmla="*/ 6425224 w 8350276"/>
              <a:gd name="connsiteY695" fmla="*/ 3510033 h 4715330"/>
              <a:gd name="connsiteX696" fmla="*/ 6389129 w 8350276"/>
              <a:gd name="connsiteY696" fmla="*/ 3570191 h 4715330"/>
              <a:gd name="connsiteX697" fmla="*/ 6353034 w 8350276"/>
              <a:gd name="connsiteY697" fmla="*/ 3666443 h 4715330"/>
              <a:gd name="connsiteX698" fmla="*/ 6328971 w 8350276"/>
              <a:gd name="connsiteY698" fmla="*/ 3822854 h 4715330"/>
              <a:gd name="connsiteX699" fmla="*/ 6316940 w 8350276"/>
              <a:gd name="connsiteY699" fmla="*/ 3858949 h 4715330"/>
              <a:gd name="connsiteX700" fmla="*/ 6304908 w 8350276"/>
              <a:gd name="connsiteY700" fmla="*/ 3931138 h 4715330"/>
              <a:gd name="connsiteX701" fmla="*/ 6268813 w 8350276"/>
              <a:gd name="connsiteY701" fmla="*/ 3955201 h 4715330"/>
              <a:gd name="connsiteX702" fmla="*/ 6088340 w 8350276"/>
              <a:gd name="connsiteY702" fmla="*/ 3907075 h 4715330"/>
              <a:gd name="connsiteX703" fmla="*/ 6004119 w 8350276"/>
              <a:gd name="connsiteY703" fmla="*/ 3822854 h 4715330"/>
              <a:gd name="connsiteX704" fmla="*/ 5943961 w 8350276"/>
              <a:gd name="connsiteY704" fmla="*/ 3762696 h 4715330"/>
              <a:gd name="connsiteX705" fmla="*/ 5931929 w 8350276"/>
              <a:gd name="connsiteY705" fmla="*/ 3714570 h 4715330"/>
              <a:gd name="connsiteX706" fmla="*/ 5907866 w 8350276"/>
              <a:gd name="connsiteY706" fmla="*/ 3654412 h 4715330"/>
              <a:gd name="connsiteX707" fmla="*/ 5883803 w 8350276"/>
              <a:gd name="connsiteY707" fmla="*/ 3546128 h 4715330"/>
              <a:gd name="connsiteX708" fmla="*/ 5847708 w 8350276"/>
              <a:gd name="connsiteY708" fmla="*/ 2643759 h 4715330"/>
              <a:gd name="connsiteX709" fmla="*/ 5835676 w 8350276"/>
              <a:gd name="connsiteY709" fmla="*/ 2583601 h 4715330"/>
              <a:gd name="connsiteX710" fmla="*/ 5823645 w 8350276"/>
              <a:gd name="connsiteY710" fmla="*/ 2511412 h 4715330"/>
              <a:gd name="connsiteX711" fmla="*/ 5787550 w 8350276"/>
              <a:gd name="connsiteY711" fmla="*/ 2487349 h 4715330"/>
              <a:gd name="connsiteX712" fmla="*/ 5643171 w 8350276"/>
              <a:gd name="connsiteY712" fmla="*/ 2523443 h 4715330"/>
              <a:gd name="connsiteX713" fmla="*/ 5595045 w 8350276"/>
              <a:gd name="connsiteY713" fmla="*/ 2559538 h 4715330"/>
              <a:gd name="connsiteX714" fmla="*/ 5522855 w 8350276"/>
              <a:gd name="connsiteY714" fmla="*/ 2679854 h 4715330"/>
              <a:gd name="connsiteX715" fmla="*/ 5462697 w 8350276"/>
              <a:gd name="connsiteY715" fmla="*/ 2776107 h 4715330"/>
              <a:gd name="connsiteX716" fmla="*/ 5438634 w 8350276"/>
              <a:gd name="connsiteY716" fmla="*/ 3004707 h 4715330"/>
              <a:gd name="connsiteX717" fmla="*/ 5450666 w 8350276"/>
              <a:gd name="connsiteY717" fmla="*/ 3485970 h 4715330"/>
              <a:gd name="connsiteX718" fmla="*/ 5570982 w 8350276"/>
              <a:gd name="connsiteY718" fmla="*/ 3774728 h 4715330"/>
              <a:gd name="connsiteX719" fmla="*/ 5607076 w 8350276"/>
              <a:gd name="connsiteY719" fmla="*/ 3870980 h 4715330"/>
              <a:gd name="connsiteX720" fmla="*/ 5546919 w 8350276"/>
              <a:gd name="connsiteY720" fmla="*/ 3895043 h 4715330"/>
              <a:gd name="connsiteX721" fmla="*/ 5330350 w 8350276"/>
              <a:gd name="connsiteY721" fmla="*/ 3822854 h 4715330"/>
              <a:gd name="connsiteX722" fmla="*/ 5029561 w 8350276"/>
              <a:gd name="connsiteY722" fmla="*/ 3570191 h 4715330"/>
              <a:gd name="connsiteX723" fmla="*/ 4921276 w 8350276"/>
              <a:gd name="connsiteY723" fmla="*/ 3461907 h 4715330"/>
              <a:gd name="connsiteX724" fmla="*/ 4812992 w 8350276"/>
              <a:gd name="connsiteY724" fmla="*/ 3269401 h 4715330"/>
              <a:gd name="connsiteX725" fmla="*/ 4776897 w 8350276"/>
              <a:gd name="connsiteY725" fmla="*/ 3149086 h 4715330"/>
              <a:gd name="connsiteX726" fmla="*/ 4764866 w 8350276"/>
              <a:gd name="connsiteY726" fmla="*/ 3076896 h 4715330"/>
              <a:gd name="connsiteX727" fmla="*/ 4692676 w 8350276"/>
              <a:gd name="connsiteY727" fmla="*/ 2884391 h 4715330"/>
              <a:gd name="connsiteX728" fmla="*/ 4656582 w 8350276"/>
              <a:gd name="connsiteY728" fmla="*/ 2812201 h 4715330"/>
              <a:gd name="connsiteX729" fmla="*/ 4632519 w 8350276"/>
              <a:gd name="connsiteY729" fmla="*/ 2703917 h 4715330"/>
              <a:gd name="connsiteX730" fmla="*/ 4536266 w 8350276"/>
              <a:gd name="connsiteY730" fmla="*/ 2571570 h 4715330"/>
              <a:gd name="connsiteX731" fmla="*/ 4464076 w 8350276"/>
              <a:gd name="connsiteY731" fmla="*/ 2511412 h 4715330"/>
              <a:gd name="connsiteX732" fmla="*/ 4355792 w 8350276"/>
              <a:gd name="connsiteY732" fmla="*/ 2475317 h 4715330"/>
              <a:gd name="connsiteX733" fmla="*/ 4319697 w 8350276"/>
              <a:gd name="connsiteY733" fmla="*/ 2451254 h 4715330"/>
              <a:gd name="connsiteX734" fmla="*/ 4295634 w 8350276"/>
              <a:gd name="connsiteY734" fmla="*/ 2968612 h 4715330"/>
              <a:gd name="connsiteX735" fmla="*/ 4536266 w 8350276"/>
              <a:gd name="connsiteY735" fmla="*/ 3293464 h 4715330"/>
              <a:gd name="connsiteX736" fmla="*/ 4620487 w 8350276"/>
              <a:gd name="connsiteY736" fmla="*/ 3425812 h 4715330"/>
              <a:gd name="connsiteX737" fmla="*/ 4632519 w 8350276"/>
              <a:gd name="connsiteY737" fmla="*/ 3473938 h 4715330"/>
              <a:gd name="connsiteX738" fmla="*/ 4656582 w 8350276"/>
              <a:gd name="connsiteY738" fmla="*/ 3534096 h 4715330"/>
              <a:gd name="connsiteX739" fmla="*/ 4632519 w 8350276"/>
              <a:gd name="connsiteY739" fmla="*/ 3606286 h 4715330"/>
              <a:gd name="connsiteX740" fmla="*/ 4512203 w 8350276"/>
              <a:gd name="connsiteY740" fmla="*/ 3654412 h 4715330"/>
              <a:gd name="connsiteX741" fmla="*/ 4115161 w 8350276"/>
              <a:gd name="connsiteY741" fmla="*/ 3630349 h 4715330"/>
              <a:gd name="connsiteX742" fmla="*/ 4091097 w 8350276"/>
              <a:gd name="connsiteY742" fmla="*/ 3606286 h 4715330"/>
              <a:gd name="connsiteX743" fmla="*/ 4103129 w 8350276"/>
              <a:gd name="connsiteY743" fmla="*/ 3377686 h 4715330"/>
              <a:gd name="connsiteX744" fmla="*/ 4042971 w 8350276"/>
              <a:gd name="connsiteY744" fmla="*/ 3185180 h 4715330"/>
              <a:gd name="connsiteX745" fmla="*/ 3970782 w 8350276"/>
              <a:gd name="connsiteY745" fmla="*/ 3125022 h 4715330"/>
              <a:gd name="connsiteX746" fmla="*/ 3802340 w 8350276"/>
              <a:gd name="connsiteY746" fmla="*/ 3052833 h 4715330"/>
              <a:gd name="connsiteX747" fmla="*/ 3742182 w 8350276"/>
              <a:gd name="connsiteY747" fmla="*/ 3040801 h 4715330"/>
              <a:gd name="connsiteX748" fmla="*/ 3573740 w 8350276"/>
              <a:gd name="connsiteY748" fmla="*/ 3064864 h 4715330"/>
              <a:gd name="connsiteX749" fmla="*/ 3694055 w 8350276"/>
              <a:gd name="connsiteY749" fmla="*/ 3714570 h 4715330"/>
              <a:gd name="connsiteX750" fmla="*/ 3742182 w 8350276"/>
              <a:gd name="connsiteY750" fmla="*/ 3870980 h 4715330"/>
              <a:gd name="connsiteX751" fmla="*/ 3826403 w 8350276"/>
              <a:gd name="connsiteY751" fmla="*/ 4099580 h 4715330"/>
              <a:gd name="connsiteX752" fmla="*/ 3838434 w 8350276"/>
              <a:gd name="connsiteY752" fmla="*/ 4207864 h 4715330"/>
              <a:gd name="connsiteX753" fmla="*/ 3862497 w 8350276"/>
              <a:gd name="connsiteY753" fmla="*/ 4352243 h 4715330"/>
              <a:gd name="connsiteX754" fmla="*/ 3850466 w 8350276"/>
              <a:gd name="connsiteY754" fmla="*/ 4532717 h 4715330"/>
              <a:gd name="connsiteX755" fmla="*/ 3501550 w 8350276"/>
              <a:gd name="connsiteY755" fmla="*/ 4448496 h 4715330"/>
              <a:gd name="connsiteX756" fmla="*/ 3357171 w 8350276"/>
              <a:gd name="connsiteY756" fmla="*/ 4340212 h 4715330"/>
              <a:gd name="connsiteX757" fmla="*/ 2984192 w 8350276"/>
              <a:gd name="connsiteY757" fmla="*/ 3979264 h 4715330"/>
              <a:gd name="connsiteX758" fmla="*/ 2972161 w 8350276"/>
              <a:gd name="connsiteY758" fmla="*/ 3907075 h 4715330"/>
              <a:gd name="connsiteX759" fmla="*/ 2972161 w 8350276"/>
              <a:gd name="connsiteY759" fmla="*/ 3702538 h 4715330"/>
              <a:gd name="connsiteX760" fmla="*/ 3008255 w 8350276"/>
              <a:gd name="connsiteY760" fmla="*/ 3666443 h 4715330"/>
              <a:gd name="connsiteX761" fmla="*/ 3092476 w 8350276"/>
              <a:gd name="connsiteY761" fmla="*/ 3642380 h 4715330"/>
              <a:gd name="connsiteX762" fmla="*/ 3152634 w 8350276"/>
              <a:gd name="connsiteY762" fmla="*/ 3582222 h 4715330"/>
              <a:gd name="connsiteX763" fmla="*/ 3248887 w 8350276"/>
              <a:gd name="connsiteY763" fmla="*/ 3485970 h 4715330"/>
              <a:gd name="connsiteX764" fmla="*/ 3284982 w 8350276"/>
              <a:gd name="connsiteY764" fmla="*/ 3401749 h 4715330"/>
              <a:gd name="connsiteX765" fmla="*/ 3236855 w 8350276"/>
              <a:gd name="connsiteY765" fmla="*/ 3004707 h 4715330"/>
              <a:gd name="connsiteX766" fmla="*/ 3164666 w 8350276"/>
              <a:gd name="connsiteY766" fmla="*/ 2992675 h 4715330"/>
              <a:gd name="connsiteX767" fmla="*/ 2996224 w 8350276"/>
              <a:gd name="connsiteY767" fmla="*/ 3028770 h 4715330"/>
              <a:gd name="connsiteX768" fmla="*/ 2924034 w 8350276"/>
              <a:gd name="connsiteY768" fmla="*/ 3137054 h 4715330"/>
              <a:gd name="connsiteX769" fmla="*/ 2839813 w 8350276"/>
              <a:gd name="connsiteY769" fmla="*/ 3690507 h 4715330"/>
              <a:gd name="connsiteX770" fmla="*/ 2791687 w 8350276"/>
              <a:gd name="connsiteY770" fmla="*/ 3654412 h 4715330"/>
              <a:gd name="connsiteX771" fmla="*/ 2731529 w 8350276"/>
              <a:gd name="connsiteY771" fmla="*/ 3642380 h 4715330"/>
              <a:gd name="connsiteX772" fmla="*/ 2695434 w 8350276"/>
              <a:gd name="connsiteY772" fmla="*/ 3630349 h 4715330"/>
              <a:gd name="connsiteX773" fmla="*/ 2635276 w 8350276"/>
              <a:gd name="connsiteY773" fmla="*/ 3570191 h 4715330"/>
              <a:gd name="connsiteX774" fmla="*/ 2551055 w 8350276"/>
              <a:gd name="connsiteY774" fmla="*/ 3437843 h 4715330"/>
              <a:gd name="connsiteX775" fmla="*/ 2539024 w 8350276"/>
              <a:gd name="connsiteY775" fmla="*/ 3377686 h 4715330"/>
              <a:gd name="connsiteX776" fmla="*/ 2514961 w 8350276"/>
              <a:gd name="connsiteY776" fmla="*/ 3245338 h 4715330"/>
              <a:gd name="connsiteX777" fmla="*/ 2502929 w 8350276"/>
              <a:gd name="connsiteY777" fmla="*/ 3197212 h 4715330"/>
              <a:gd name="connsiteX778" fmla="*/ 2490897 w 8350276"/>
              <a:gd name="connsiteY778" fmla="*/ 2956580 h 4715330"/>
              <a:gd name="connsiteX779" fmla="*/ 2454803 w 8350276"/>
              <a:gd name="connsiteY779" fmla="*/ 2860328 h 4715330"/>
              <a:gd name="connsiteX780" fmla="*/ 2334487 w 8350276"/>
              <a:gd name="connsiteY780" fmla="*/ 2715949 h 4715330"/>
              <a:gd name="connsiteX781" fmla="*/ 2214171 w 8350276"/>
              <a:gd name="connsiteY781" fmla="*/ 2691886 h 4715330"/>
              <a:gd name="connsiteX782" fmla="*/ 1756971 w 8350276"/>
              <a:gd name="connsiteY782" fmla="*/ 2703917 h 4715330"/>
              <a:gd name="connsiteX783" fmla="*/ 1696813 w 8350276"/>
              <a:gd name="connsiteY783" fmla="*/ 2764075 h 4715330"/>
              <a:gd name="connsiteX784" fmla="*/ 1648687 w 8350276"/>
              <a:gd name="connsiteY784" fmla="*/ 2968612 h 4715330"/>
              <a:gd name="connsiteX785" fmla="*/ 1684782 w 8350276"/>
              <a:gd name="connsiteY785" fmla="*/ 3762696 h 4715330"/>
              <a:gd name="connsiteX786" fmla="*/ 1744940 w 8350276"/>
              <a:gd name="connsiteY786" fmla="*/ 3943170 h 4715330"/>
              <a:gd name="connsiteX787" fmla="*/ 1853224 w 8350276"/>
              <a:gd name="connsiteY787" fmla="*/ 4171770 h 4715330"/>
              <a:gd name="connsiteX788" fmla="*/ 1877287 w 8350276"/>
              <a:gd name="connsiteY788" fmla="*/ 4231928 h 4715330"/>
              <a:gd name="connsiteX789" fmla="*/ 1865255 w 8350276"/>
              <a:gd name="connsiteY789" fmla="*/ 4316149 h 4715330"/>
              <a:gd name="connsiteX790" fmla="*/ 1588529 w 8350276"/>
              <a:gd name="connsiteY790" fmla="*/ 4304117 h 4715330"/>
              <a:gd name="connsiteX791" fmla="*/ 1516340 w 8350276"/>
              <a:gd name="connsiteY791" fmla="*/ 4231928 h 4715330"/>
              <a:gd name="connsiteX792" fmla="*/ 1432119 w 8350276"/>
              <a:gd name="connsiteY792" fmla="*/ 4135675 h 4715330"/>
              <a:gd name="connsiteX793" fmla="*/ 1371961 w 8350276"/>
              <a:gd name="connsiteY793" fmla="*/ 3955201 h 4715330"/>
              <a:gd name="connsiteX794" fmla="*/ 1299771 w 8350276"/>
              <a:gd name="connsiteY794" fmla="*/ 3762696 h 4715330"/>
              <a:gd name="connsiteX795" fmla="*/ 1251645 w 8350276"/>
              <a:gd name="connsiteY795" fmla="*/ 3606286 h 4715330"/>
              <a:gd name="connsiteX796" fmla="*/ 1347897 w 8350276"/>
              <a:gd name="connsiteY796" fmla="*/ 3389717 h 4715330"/>
              <a:gd name="connsiteX797" fmla="*/ 2322455 w 8350276"/>
              <a:gd name="connsiteY797" fmla="*/ 3341591 h 4715330"/>
              <a:gd name="connsiteX798" fmla="*/ 2418708 w 8350276"/>
              <a:gd name="connsiteY798" fmla="*/ 3305496 h 4715330"/>
              <a:gd name="connsiteX799" fmla="*/ 2490897 w 8350276"/>
              <a:gd name="connsiteY799" fmla="*/ 3221275 h 4715330"/>
              <a:gd name="connsiteX800" fmla="*/ 2502929 w 8350276"/>
              <a:gd name="connsiteY800" fmla="*/ 3125022 h 4715330"/>
              <a:gd name="connsiteX801" fmla="*/ 2539024 w 8350276"/>
              <a:gd name="connsiteY801" fmla="*/ 2980643 h 4715330"/>
              <a:gd name="connsiteX802" fmla="*/ 2346519 w 8350276"/>
              <a:gd name="connsiteY802" fmla="*/ 2499380 h 4715330"/>
              <a:gd name="connsiteX803" fmla="*/ 2214171 w 8350276"/>
              <a:gd name="connsiteY803" fmla="*/ 2427191 h 4715330"/>
              <a:gd name="connsiteX804" fmla="*/ 1853224 w 8350276"/>
              <a:gd name="connsiteY804" fmla="*/ 2607664 h 4715330"/>
              <a:gd name="connsiteX805" fmla="*/ 1805097 w 8350276"/>
              <a:gd name="connsiteY805" fmla="*/ 2740012 h 4715330"/>
              <a:gd name="connsiteX806" fmla="*/ 1949476 w 8350276"/>
              <a:gd name="connsiteY806" fmla="*/ 3485970 h 4715330"/>
              <a:gd name="connsiteX807" fmla="*/ 1985571 w 8350276"/>
              <a:gd name="connsiteY807" fmla="*/ 3594254 h 4715330"/>
              <a:gd name="connsiteX808" fmla="*/ 2045729 w 8350276"/>
              <a:gd name="connsiteY808" fmla="*/ 3750664 h 4715330"/>
              <a:gd name="connsiteX809" fmla="*/ 2033697 w 8350276"/>
              <a:gd name="connsiteY809" fmla="*/ 3822854 h 4715330"/>
              <a:gd name="connsiteX810" fmla="*/ 1648687 w 8350276"/>
              <a:gd name="connsiteY810" fmla="*/ 3762696 h 4715330"/>
              <a:gd name="connsiteX811" fmla="*/ 1528371 w 8350276"/>
              <a:gd name="connsiteY811" fmla="*/ 3726601 h 4715330"/>
              <a:gd name="connsiteX812" fmla="*/ 1504308 w 8350276"/>
              <a:gd name="connsiteY812" fmla="*/ 3690507 h 4715330"/>
              <a:gd name="connsiteX813" fmla="*/ 1456182 w 8350276"/>
              <a:gd name="connsiteY813" fmla="*/ 3666443 h 4715330"/>
              <a:gd name="connsiteX814" fmla="*/ 1383992 w 8350276"/>
              <a:gd name="connsiteY814" fmla="*/ 3630349 h 4715330"/>
              <a:gd name="connsiteX815" fmla="*/ 1275708 w 8350276"/>
              <a:gd name="connsiteY815" fmla="*/ 3570191 h 4715330"/>
              <a:gd name="connsiteX816" fmla="*/ 1155392 w 8350276"/>
              <a:gd name="connsiteY816" fmla="*/ 3558159 h 4715330"/>
              <a:gd name="connsiteX817" fmla="*/ 662097 w 8350276"/>
              <a:gd name="connsiteY817" fmla="*/ 3558159 h 4715330"/>
              <a:gd name="connsiteX818" fmla="*/ 638034 w 8350276"/>
              <a:gd name="connsiteY818" fmla="*/ 3606286 h 4715330"/>
              <a:gd name="connsiteX819" fmla="*/ 613971 w 8350276"/>
              <a:gd name="connsiteY819" fmla="*/ 3690507 h 4715330"/>
              <a:gd name="connsiteX820" fmla="*/ 577876 w 8350276"/>
              <a:gd name="connsiteY820" fmla="*/ 3702538 h 4715330"/>
              <a:gd name="connsiteX821" fmla="*/ 204897 w 8350276"/>
              <a:gd name="connsiteY821" fmla="*/ 3630349 h 4715330"/>
              <a:gd name="connsiteX822" fmla="*/ 60519 w 8350276"/>
              <a:gd name="connsiteY822" fmla="*/ 3485970 h 4715330"/>
              <a:gd name="connsiteX823" fmla="*/ 12392 w 8350276"/>
              <a:gd name="connsiteY823" fmla="*/ 3377686 h 4715330"/>
              <a:gd name="connsiteX824" fmla="*/ 361 w 8350276"/>
              <a:gd name="connsiteY824" fmla="*/ 3293464 h 4715330"/>
              <a:gd name="connsiteX825" fmla="*/ 84582 w 8350276"/>
              <a:gd name="connsiteY825" fmla="*/ 2727980 h 4715330"/>
              <a:gd name="connsiteX826" fmla="*/ 120676 w 8350276"/>
              <a:gd name="connsiteY826" fmla="*/ 2643759 h 4715330"/>
              <a:gd name="connsiteX827" fmla="*/ 144740 w 8350276"/>
              <a:gd name="connsiteY827" fmla="*/ 2619696 h 4715330"/>
              <a:gd name="connsiteX828" fmla="*/ 337245 w 8350276"/>
              <a:gd name="connsiteY828" fmla="*/ 2547507 h 4715330"/>
              <a:gd name="connsiteX829" fmla="*/ 397403 w 8350276"/>
              <a:gd name="connsiteY829" fmla="*/ 2535475 h 4715330"/>
              <a:gd name="connsiteX830" fmla="*/ 565845 w 8350276"/>
              <a:gd name="connsiteY830" fmla="*/ 2499380 h 4715330"/>
              <a:gd name="connsiteX831" fmla="*/ 601940 w 8350276"/>
              <a:gd name="connsiteY831" fmla="*/ 2475317 h 4715330"/>
              <a:gd name="connsiteX832" fmla="*/ 638034 w 8350276"/>
              <a:gd name="connsiteY832" fmla="*/ 2463286 h 4715330"/>
              <a:gd name="connsiteX833" fmla="*/ 662097 w 8350276"/>
              <a:gd name="connsiteY833" fmla="*/ 2427191 h 4715330"/>
              <a:gd name="connsiteX834" fmla="*/ 698192 w 8350276"/>
              <a:gd name="connsiteY834" fmla="*/ 2391096 h 4715330"/>
              <a:gd name="connsiteX835" fmla="*/ 662097 w 8350276"/>
              <a:gd name="connsiteY835" fmla="*/ 2006086 h 4715330"/>
              <a:gd name="connsiteX836" fmla="*/ 577876 w 8350276"/>
              <a:gd name="connsiteY836" fmla="*/ 1849675 h 4715330"/>
              <a:gd name="connsiteX837" fmla="*/ 541782 w 8350276"/>
              <a:gd name="connsiteY837" fmla="*/ 1765454 h 4715330"/>
              <a:gd name="connsiteX838" fmla="*/ 505687 w 8350276"/>
              <a:gd name="connsiteY838" fmla="*/ 1717328 h 4715330"/>
              <a:gd name="connsiteX839" fmla="*/ 613971 w 8350276"/>
              <a:gd name="connsiteY839" fmla="*/ 1945928 h 4715330"/>
              <a:gd name="connsiteX840" fmla="*/ 806476 w 8350276"/>
              <a:gd name="connsiteY840" fmla="*/ 2114370 h 4715330"/>
              <a:gd name="connsiteX841" fmla="*/ 1383992 w 8350276"/>
              <a:gd name="connsiteY841" fmla="*/ 2487349 h 4715330"/>
              <a:gd name="connsiteX842" fmla="*/ 1696813 w 8350276"/>
              <a:gd name="connsiteY842" fmla="*/ 2667822 h 4715330"/>
              <a:gd name="connsiteX843" fmla="*/ 1817129 w 8350276"/>
              <a:gd name="connsiteY843" fmla="*/ 2715949 h 4715330"/>
              <a:gd name="connsiteX844" fmla="*/ 1925413 w 8350276"/>
              <a:gd name="connsiteY844" fmla="*/ 2776107 h 4715330"/>
              <a:gd name="connsiteX845" fmla="*/ 2250266 w 8350276"/>
              <a:gd name="connsiteY845" fmla="*/ 2836264 h 4715330"/>
              <a:gd name="connsiteX846" fmla="*/ 2394645 w 8350276"/>
              <a:gd name="connsiteY846" fmla="*/ 2824233 h 4715330"/>
              <a:gd name="connsiteX847" fmla="*/ 2466834 w 8350276"/>
              <a:gd name="connsiteY847" fmla="*/ 2679854 h 4715330"/>
              <a:gd name="connsiteX848" fmla="*/ 2454803 w 8350276"/>
              <a:gd name="connsiteY848" fmla="*/ 2258749 h 4715330"/>
              <a:gd name="connsiteX849" fmla="*/ 2418708 w 8350276"/>
              <a:gd name="connsiteY849" fmla="*/ 2174528 h 4715330"/>
              <a:gd name="connsiteX850" fmla="*/ 2238234 w 8350276"/>
              <a:gd name="connsiteY850" fmla="*/ 1909833 h 4715330"/>
              <a:gd name="connsiteX851" fmla="*/ 2214171 w 8350276"/>
              <a:gd name="connsiteY851" fmla="*/ 1861707 h 4715330"/>
              <a:gd name="connsiteX852" fmla="*/ 2105887 w 8350276"/>
              <a:gd name="connsiteY852" fmla="*/ 1837643 h 4715330"/>
              <a:gd name="connsiteX853" fmla="*/ 1937445 w 8350276"/>
              <a:gd name="connsiteY853" fmla="*/ 1897801 h 4715330"/>
              <a:gd name="connsiteX854" fmla="*/ 1877287 w 8350276"/>
              <a:gd name="connsiteY854" fmla="*/ 1957959 h 4715330"/>
              <a:gd name="connsiteX855" fmla="*/ 1756971 w 8350276"/>
              <a:gd name="connsiteY855" fmla="*/ 2090307 h 4715330"/>
              <a:gd name="connsiteX856" fmla="*/ 1708845 w 8350276"/>
              <a:gd name="connsiteY856" fmla="*/ 2198591 h 4715330"/>
              <a:gd name="connsiteX857" fmla="*/ 1660719 w 8350276"/>
              <a:gd name="connsiteY857" fmla="*/ 2282812 h 4715330"/>
              <a:gd name="connsiteX858" fmla="*/ 1612592 w 8350276"/>
              <a:gd name="connsiteY858" fmla="*/ 2318907 h 4715330"/>
              <a:gd name="connsiteX859" fmla="*/ 1263676 w 8350276"/>
              <a:gd name="connsiteY859" fmla="*/ 2282812 h 4715330"/>
              <a:gd name="connsiteX860" fmla="*/ 1179455 w 8350276"/>
              <a:gd name="connsiteY860" fmla="*/ 2222654 h 4715330"/>
              <a:gd name="connsiteX861" fmla="*/ 1083203 w 8350276"/>
              <a:gd name="connsiteY861" fmla="*/ 2138433 h 4715330"/>
              <a:gd name="connsiteX862" fmla="*/ 1059140 w 8350276"/>
              <a:gd name="connsiteY862" fmla="*/ 1861707 h 4715330"/>
              <a:gd name="connsiteX863" fmla="*/ 1564466 w 8350276"/>
              <a:gd name="connsiteY863" fmla="*/ 1921864 h 4715330"/>
              <a:gd name="connsiteX864" fmla="*/ 2178076 w 8350276"/>
              <a:gd name="connsiteY864" fmla="*/ 2222654 h 4715330"/>
              <a:gd name="connsiteX865" fmla="*/ 2442771 w 8350276"/>
              <a:gd name="connsiteY865" fmla="*/ 2342970 h 4715330"/>
              <a:gd name="connsiteX866" fmla="*/ 3236855 w 8350276"/>
              <a:gd name="connsiteY866" fmla="*/ 2679854 h 4715330"/>
              <a:gd name="connsiteX867" fmla="*/ 3369203 w 8350276"/>
              <a:gd name="connsiteY867" fmla="*/ 2703917 h 4715330"/>
              <a:gd name="connsiteX868" fmla="*/ 4030940 w 8350276"/>
              <a:gd name="connsiteY868" fmla="*/ 2607664 h 4715330"/>
              <a:gd name="connsiteX869" fmla="*/ 4127192 w 8350276"/>
              <a:gd name="connsiteY869" fmla="*/ 2571570 h 4715330"/>
              <a:gd name="connsiteX870" fmla="*/ 4331729 w 8350276"/>
              <a:gd name="connsiteY870" fmla="*/ 2391096 h 4715330"/>
              <a:gd name="connsiteX871" fmla="*/ 4403919 w 8350276"/>
              <a:gd name="connsiteY871" fmla="*/ 2258749 h 4715330"/>
              <a:gd name="connsiteX872" fmla="*/ 4440013 w 8350276"/>
              <a:gd name="connsiteY872" fmla="*/ 2222654 h 4715330"/>
              <a:gd name="connsiteX873" fmla="*/ 4476108 w 8350276"/>
              <a:gd name="connsiteY873" fmla="*/ 2174528 h 4715330"/>
              <a:gd name="connsiteX874" fmla="*/ 4680645 w 8350276"/>
              <a:gd name="connsiteY874" fmla="*/ 2090307 h 4715330"/>
              <a:gd name="connsiteX875" fmla="*/ 5258161 w 8350276"/>
              <a:gd name="connsiteY875" fmla="*/ 2102338 h 4715330"/>
              <a:gd name="connsiteX876" fmla="*/ 5835676 w 8350276"/>
              <a:gd name="connsiteY876" fmla="*/ 2294843 h 4715330"/>
              <a:gd name="connsiteX877" fmla="*/ 6605697 w 8350276"/>
              <a:gd name="connsiteY877" fmla="*/ 2427191 h 4715330"/>
              <a:gd name="connsiteX878" fmla="*/ 6990708 w 8350276"/>
              <a:gd name="connsiteY878" fmla="*/ 2415159 h 4715330"/>
              <a:gd name="connsiteX879" fmla="*/ 7038834 w 8350276"/>
              <a:gd name="connsiteY879" fmla="*/ 2367033 h 4715330"/>
              <a:gd name="connsiteX880" fmla="*/ 7098992 w 8350276"/>
              <a:gd name="connsiteY880" fmla="*/ 2270780 h 4715330"/>
              <a:gd name="connsiteX881" fmla="*/ 7026803 w 8350276"/>
              <a:gd name="connsiteY881" fmla="*/ 2054212 h 4715330"/>
              <a:gd name="connsiteX882" fmla="*/ 6918519 w 8350276"/>
              <a:gd name="connsiteY882" fmla="*/ 1982022 h 4715330"/>
              <a:gd name="connsiteX883" fmla="*/ 6726013 w 8350276"/>
              <a:gd name="connsiteY883" fmla="*/ 1885770 h 4715330"/>
              <a:gd name="connsiteX884" fmla="*/ 6593666 w 8350276"/>
              <a:gd name="connsiteY884" fmla="*/ 1813580 h 4715330"/>
              <a:gd name="connsiteX885" fmla="*/ 6100371 w 8350276"/>
              <a:gd name="connsiteY885" fmla="*/ 1669201 h 4715330"/>
              <a:gd name="connsiteX886" fmla="*/ 5715361 w 8350276"/>
              <a:gd name="connsiteY886" fmla="*/ 1717328 h 4715330"/>
              <a:gd name="connsiteX887" fmla="*/ 5486761 w 8350276"/>
              <a:gd name="connsiteY887" fmla="*/ 1741391 h 4715330"/>
              <a:gd name="connsiteX888" fmla="*/ 4945340 w 8350276"/>
              <a:gd name="connsiteY888" fmla="*/ 1645138 h 4715330"/>
              <a:gd name="connsiteX889" fmla="*/ 4788929 w 8350276"/>
              <a:gd name="connsiteY889" fmla="*/ 1548886 h 4715330"/>
              <a:gd name="connsiteX890" fmla="*/ 4668613 w 8350276"/>
              <a:gd name="connsiteY890" fmla="*/ 1488728 h 4715330"/>
              <a:gd name="connsiteX891" fmla="*/ 4584392 w 8350276"/>
              <a:gd name="connsiteY891" fmla="*/ 1320286 h 4715330"/>
              <a:gd name="connsiteX892" fmla="*/ 4656582 w 8350276"/>
              <a:gd name="connsiteY892" fmla="*/ 1139812 h 4715330"/>
              <a:gd name="connsiteX893" fmla="*/ 4873150 w 8350276"/>
              <a:gd name="connsiteY893" fmla="*/ 1103717 h 4715330"/>
              <a:gd name="connsiteX894" fmla="*/ 5859740 w 8350276"/>
              <a:gd name="connsiteY894" fmla="*/ 1139812 h 4715330"/>
              <a:gd name="connsiteX895" fmla="*/ 6244750 w 8350276"/>
              <a:gd name="connsiteY895" fmla="*/ 1224033 h 4715330"/>
              <a:gd name="connsiteX896" fmla="*/ 6377097 w 8350276"/>
              <a:gd name="connsiteY896" fmla="*/ 1248096 h 4715330"/>
              <a:gd name="connsiteX897" fmla="*/ 6509445 w 8350276"/>
              <a:gd name="connsiteY897" fmla="*/ 1296222 h 4715330"/>
              <a:gd name="connsiteX898" fmla="*/ 6738045 w 8350276"/>
              <a:gd name="connsiteY898" fmla="*/ 1332317 h 4715330"/>
              <a:gd name="connsiteX899" fmla="*/ 6882424 w 8350276"/>
              <a:gd name="connsiteY899" fmla="*/ 1368412 h 4715330"/>
              <a:gd name="connsiteX900" fmla="*/ 7580255 w 8350276"/>
              <a:gd name="connsiteY900" fmla="*/ 1296222 h 4715330"/>
              <a:gd name="connsiteX901" fmla="*/ 7664476 w 8350276"/>
              <a:gd name="connsiteY901" fmla="*/ 1248096 h 4715330"/>
              <a:gd name="connsiteX902" fmla="*/ 7724634 w 8350276"/>
              <a:gd name="connsiteY902" fmla="*/ 1175907 h 4715330"/>
              <a:gd name="connsiteX903" fmla="*/ 7784792 w 8350276"/>
              <a:gd name="connsiteY903" fmla="*/ 1055591 h 4715330"/>
              <a:gd name="connsiteX904" fmla="*/ 7772761 w 8350276"/>
              <a:gd name="connsiteY904" fmla="*/ 851054 h 4715330"/>
              <a:gd name="connsiteX905" fmla="*/ 7471971 w 8350276"/>
              <a:gd name="connsiteY905" fmla="*/ 634486 h 4715330"/>
              <a:gd name="connsiteX906" fmla="*/ 7159150 w 8350276"/>
              <a:gd name="connsiteY906" fmla="*/ 526201 h 4715330"/>
              <a:gd name="connsiteX907" fmla="*/ 6966645 w 8350276"/>
              <a:gd name="connsiteY907" fmla="*/ 478075 h 4715330"/>
              <a:gd name="connsiteX908" fmla="*/ 6160529 w 8350276"/>
              <a:gd name="connsiteY908" fmla="*/ 490107 h 4715330"/>
              <a:gd name="connsiteX909" fmla="*/ 5871771 w 8350276"/>
              <a:gd name="connsiteY909" fmla="*/ 514170 h 4715330"/>
              <a:gd name="connsiteX910" fmla="*/ 4488140 w 8350276"/>
              <a:gd name="connsiteY910" fmla="*/ 538233 h 4715330"/>
              <a:gd name="connsiteX911" fmla="*/ 4379855 w 8350276"/>
              <a:gd name="connsiteY911" fmla="*/ 562296 h 4715330"/>
              <a:gd name="connsiteX912" fmla="*/ 4259540 w 8350276"/>
              <a:gd name="connsiteY912" fmla="*/ 574328 h 4715330"/>
              <a:gd name="connsiteX913" fmla="*/ 4055003 w 8350276"/>
              <a:gd name="connsiteY913" fmla="*/ 658549 h 4715330"/>
              <a:gd name="connsiteX914" fmla="*/ 3982813 w 8350276"/>
              <a:gd name="connsiteY914" fmla="*/ 694643 h 4715330"/>
              <a:gd name="connsiteX915" fmla="*/ 3910624 w 8350276"/>
              <a:gd name="connsiteY915" fmla="*/ 706675 h 4715330"/>
              <a:gd name="connsiteX916" fmla="*/ 3826403 w 8350276"/>
              <a:gd name="connsiteY916" fmla="*/ 742770 h 4715330"/>
              <a:gd name="connsiteX917" fmla="*/ 2936066 w 8350276"/>
              <a:gd name="connsiteY917" fmla="*/ 766833 h 4715330"/>
              <a:gd name="connsiteX918" fmla="*/ 2839813 w 8350276"/>
              <a:gd name="connsiteY918" fmla="*/ 730738 h 4715330"/>
              <a:gd name="connsiteX919" fmla="*/ 2599182 w 8350276"/>
              <a:gd name="connsiteY919" fmla="*/ 658549 h 4715330"/>
              <a:gd name="connsiteX920" fmla="*/ 2526992 w 8350276"/>
              <a:gd name="connsiteY920" fmla="*/ 622454 h 4715330"/>
              <a:gd name="connsiteX921" fmla="*/ 2406676 w 8350276"/>
              <a:gd name="connsiteY921" fmla="*/ 586359 h 4715330"/>
              <a:gd name="connsiteX922" fmla="*/ 2286361 w 8350276"/>
              <a:gd name="connsiteY922" fmla="*/ 526201 h 4715330"/>
              <a:gd name="connsiteX923" fmla="*/ 2154013 w 8350276"/>
              <a:gd name="connsiteY923" fmla="*/ 478075 h 4715330"/>
              <a:gd name="connsiteX924" fmla="*/ 2093855 w 8350276"/>
              <a:gd name="connsiteY924" fmla="*/ 441980 h 4715330"/>
              <a:gd name="connsiteX925" fmla="*/ 1841192 w 8350276"/>
              <a:gd name="connsiteY925" fmla="*/ 393854 h 4715330"/>
              <a:gd name="connsiteX926" fmla="*/ 1660719 w 8350276"/>
              <a:gd name="connsiteY926" fmla="*/ 333696 h 4715330"/>
              <a:gd name="connsiteX927" fmla="*/ 1624624 w 8350276"/>
              <a:gd name="connsiteY927" fmla="*/ 309633 h 4715330"/>
              <a:gd name="connsiteX928" fmla="*/ 1540403 w 8350276"/>
              <a:gd name="connsiteY928" fmla="*/ 297601 h 4715330"/>
              <a:gd name="connsiteX929" fmla="*/ 1480245 w 8350276"/>
              <a:gd name="connsiteY929" fmla="*/ 273538 h 4715330"/>
              <a:gd name="connsiteX930" fmla="*/ 1287740 w 8350276"/>
              <a:gd name="connsiteY930" fmla="*/ 237443 h 4715330"/>
              <a:gd name="connsiteX931" fmla="*/ 1059140 w 8350276"/>
              <a:gd name="connsiteY931" fmla="*/ 273538 h 4715330"/>
              <a:gd name="connsiteX932" fmla="*/ 986950 w 8350276"/>
              <a:gd name="connsiteY932" fmla="*/ 345728 h 4715330"/>
              <a:gd name="connsiteX933" fmla="*/ 926792 w 8350276"/>
              <a:gd name="connsiteY933" fmla="*/ 381822 h 4715330"/>
              <a:gd name="connsiteX934" fmla="*/ 746319 w 8350276"/>
              <a:gd name="connsiteY934" fmla="*/ 526201 h 4715330"/>
              <a:gd name="connsiteX935" fmla="*/ 698192 w 8350276"/>
              <a:gd name="connsiteY935" fmla="*/ 574328 h 4715330"/>
              <a:gd name="connsiteX936" fmla="*/ 650066 w 8350276"/>
              <a:gd name="connsiteY936" fmla="*/ 598391 h 4715330"/>
              <a:gd name="connsiteX937" fmla="*/ 517719 w 8350276"/>
              <a:gd name="connsiteY937" fmla="*/ 718707 h 4715330"/>
              <a:gd name="connsiteX938" fmla="*/ 469592 w 8350276"/>
              <a:gd name="connsiteY938" fmla="*/ 742770 h 4715330"/>
              <a:gd name="connsiteX939" fmla="*/ 445529 w 8350276"/>
              <a:gd name="connsiteY939" fmla="*/ 778864 h 4715330"/>
              <a:gd name="connsiteX940" fmla="*/ 253024 w 8350276"/>
              <a:gd name="connsiteY940" fmla="*/ 887149 h 4715330"/>
              <a:gd name="connsiteX941" fmla="*/ 216929 w 8350276"/>
              <a:gd name="connsiteY941" fmla="*/ 899180 h 4715330"/>
              <a:gd name="connsiteX942" fmla="*/ 132708 w 8350276"/>
              <a:gd name="connsiteY942" fmla="*/ 935275 h 4715330"/>
              <a:gd name="connsiteX943" fmla="*/ 60519 w 8350276"/>
              <a:gd name="connsiteY943" fmla="*/ 971370 h 4715330"/>
              <a:gd name="connsiteX944" fmla="*/ 265055 w 8350276"/>
              <a:gd name="connsiteY944" fmla="*/ 1175907 h 4715330"/>
              <a:gd name="connsiteX945" fmla="*/ 1047108 w 8350276"/>
              <a:gd name="connsiteY945" fmla="*/ 1633107 h 4715330"/>
              <a:gd name="connsiteX946" fmla="*/ 1155392 w 8350276"/>
              <a:gd name="connsiteY946" fmla="*/ 1669201 h 4715330"/>
              <a:gd name="connsiteX947" fmla="*/ 1347897 w 8350276"/>
              <a:gd name="connsiteY947" fmla="*/ 1741391 h 4715330"/>
              <a:gd name="connsiteX948" fmla="*/ 1528371 w 8350276"/>
              <a:gd name="connsiteY948" fmla="*/ 1825612 h 4715330"/>
              <a:gd name="connsiteX949" fmla="*/ 1949476 w 8350276"/>
              <a:gd name="connsiteY949" fmla="*/ 1885770 h 4715330"/>
              <a:gd name="connsiteX950" fmla="*/ 2912003 w 8350276"/>
              <a:gd name="connsiteY950" fmla="*/ 1741391 h 4715330"/>
              <a:gd name="connsiteX951" fmla="*/ 3068413 w 8350276"/>
              <a:gd name="connsiteY951" fmla="*/ 1633107 h 4715330"/>
              <a:gd name="connsiteX952" fmla="*/ 3200761 w 8350276"/>
              <a:gd name="connsiteY952" fmla="*/ 1488728 h 4715330"/>
              <a:gd name="connsiteX953" fmla="*/ 3513582 w 8350276"/>
              <a:gd name="connsiteY953" fmla="*/ 1272159 h 4715330"/>
              <a:gd name="connsiteX954" fmla="*/ 3730150 w 8350276"/>
              <a:gd name="connsiteY954" fmla="*/ 1187938 h 4715330"/>
              <a:gd name="connsiteX955" fmla="*/ 4343761 w 8350276"/>
              <a:gd name="connsiteY955" fmla="*/ 1248096 h 4715330"/>
              <a:gd name="connsiteX956" fmla="*/ 4632519 w 8350276"/>
              <a:gd name="connsiteY956" fmla="*/ 1392475 h 4715330"/>
              <a:gd name="connsiteX957" fmla="*/ 5077687 w 8350276"/>
              <a:gd name="connsiteY957" fmla="*/ 1560917 h 4715330"/>
              <a:gd name="connsiteX958" fmla="*/ 5498792 w 8350276"/>
              <a:gd name="connsiteY958" fmla="*/ 1765454 h 4715330"/>
              <a:gd name="connsiteX959" fmla="*/ 5679266 w 8350276"/>
              <a:gd name="connsiteY959" fmla="*/ 1849675 h 4715330"/>
              <a:gd name="connsiteX960" fmla="*/ 5968024 w 8350276"/>
              <a:gd name="connsiteY960" fmla="*/ 1945928 h 4715330"/>
              <a:gd name="connsiteX961" fmla="*/ 6160529 w 8350276"/>
              <a:gd name="connsiteY961" fmla="*/ 2042180 h 4715330"/>
              <a:gd name="connsiteX962" fmla="*/ 6401161 w 8350276"/>
              <a:gd name="connsiteY962" fmla="*/ 2114370 h 4715330"/>
              <a:gd name="connsiteX963" fmla="*/ 6822266 w 8350276"/>
              <a:gd name="connsiteY963" fmla="*/ 2066243 h 4715330"/>
              <a:gd name="connsiteX964" fmla="*/ 6942582 w 8350276"/>
              <a:gd name="connsiteY964" fmla="*/ 2030149 h 4715330"/>
              <a:gd name="connsiteX965" fmla="*/ 7062897 w 8350276"/>
              <a:gd name="connsiteY965" fmla="*/ 2066243 h 4715330"/>
              <a:gd name="connsiteX966" fmla="*/ 7159150 w 8350276"/>
              <a:gd name="connsiteY966" fmla="*/ 2210622 h 4715330"/>
              <a:gd name="connsiteX967" fmla="*/ 7231340 w 8350276"/>
              <a:gd name="connsiteY967" fmla="*/ 2342970 h 4715330"/>
              <a:gd name="connsiteX968" fmla="*/ 7267434 w 8350276"/>
              <a:gd name="connsiteY968" fmla="*/ 2379064 h 4715330"/>
              <a:gd name="connsiteX969" fmla="*/ 7279466 w 8350276"/>
              <a:gd name="connsiteY969" fmla="*/ 2415159 h 4715330"/>
              <a:gd name="connsiteX970" fmla="*/ 7339624 w 8350276"/>
              <a:gd name="connsiteY970" fmla="*/ 2439222 h 4715330"/>
              <a:gd name="connsiteX971" fmla="*/ 7592287 w 8350276"/>
              <a:gd name="connsiteY971" fmla="*/ 2451254 h 4715330"/>
              <a:gd name="connsiteX972" fmla="*/ 8121676 w 8350276"/>
              <a:gd name="connsiteY972" fmla="*/ 2427191 h 4715330"/>
              <a:gd name="connsiteX973" fmla="*/ 8181834 w 8350276"/>
              <a:gd name="connsiteY973" fmla="*/ 2367033 h 4715330"/>
              <a:gd name="connsiteX974" fmla="*/ 8145740 w 8350276"/>
              <a:gd name="connsiteY974" fmla="*/ 2138433 h 4715330"/>
              <a:gd name="connsiteX975" fmla="*/ 8049487 w 8350276"/>
              <a:gd name="connsiteY975" fmla="*/ 2030149 h 4715330"/>
              <a:gd name="connsiteX976" fmla="*/ 7965266 w 8350276"/>
              <a:gd name="connsiteY976" fmla="*/ 1994054 h 4715330"/>
              <a:gd name="connsiteX977" fmla="*/ 7688540 w 8350276"/>
              <a:gd name="connsiteY977" fmla="*/ 1969991 h 4715330"/>
              <a:gd name="connsiteX978" fmla="*/ 7568224 w 8350276"/>
              <a:gd name="connsiteY978" fmla="*/ 1957959 h 4715330"/>
              <a:gd name="connsiteX979" fmla="*/ 7111024 w 8350276"/>
              <a:gd name="connsiteY979" fmla="*/ 1994054 h 4715330"/>
              <a:gd name="connsiteX980" fmla="*/ 6906487 w 8350276"/>
              <a:gd name="connsiteY980" fmla="*/ 2054212 h 4715330"/>
              <a:gd name="connsiteX981" fmla="*/ 6774140 w 8350276"/>
              <a:gd name="connsiteY981" fmla="*/ 2114370 h 4715330"/>
              <a:gd name="connsiteX982" fmla="*/ 6569603 w 8350276"/>
              <a:gd name="connsiteY982" fmla="*/ 2138433 h 4715330"/>
              <a:gd name="connsiteX983" fmla="*/ 5727392 w 8350276"/>
              <a:gd name="connsiteY983" fmla="*/ 2078275 h 4715330"/>
              <a:gd name="connsiteX984" fmla="*/ 5619108 w 8350276"/>
              <a:gd name="connsiteY984" fmla="*/ 2066243 h 4715330"/>
              <a:gd name="connsiteX985" fmla="*/ 5258161 w 8350276"/>
              <a:gd name="connsiteY985" fmla="*/ 1957959 h 4715330"/>
              <a:gd name="connsiteX986" fmla="*/ 5101750 w 8350276"/>
              <a:gd name="connsiteY986" fmla="*/ 1921864 h 4715330"/>
              <a:gd name="connsiteX987" fmla="*/ 4704708 w 8350276"/>
              <a:gd name="connsiteY987" fmla="*/ 1897801 h 4715330"/>
              <a:gd name="connsiteX988" fmla="*/ 3730150 w 8350276"/>
              <a:gd name="connsiteY988" fmla="*/ 1957959 h 4715330"/>
              <a:gd name="connsiteX989" fmla="*/ 3321076 w 8350276"/>
              <a:gd name="connsiteY989" fmla="*/ 2066243 h 4715330"/>
              <a:gd name="connsiteX990" fmla="*/ 3008255 w 8350276"/>
              <a:gd name="connsiteY990" fmla="*/ 2102338 h 4715330"/>
              <a:gd name="connsiteX991" fmla="*/ 2081824 w 8350276"/>
              <a:gd name="connsiteY991" fmla="*/ 2090307 h 4715330"/>
              <a:gd name="connsiteX992" fmla="*/ 1913382 w 8350276"/>
              <a:gd name="connsiteY992" fmla="*/ 2054212 h 4715330"/>
              <a:gd name="connsiteX993" fmla="*/ 1251645 w 8350276"/>
              <a:gd name="connsiteY993" fmla="*/ 2138433 h 4715330"/>
              <a:gd name="connsiteX994" fmla="*/ 1023045 w 8350276"/>
              <a:gd name="connsiteY994" fmla="*/ 2355001 h 4715330"/>
              <a:gd name="connsiteX995" fmla="*/ 938824 w 8350276"/>
              <a:gd name="connsiteY995" fmla="*/ 2475317 h 4715330"/>
              <a:gd name="connsiteX996" fmla="*/ 866634 w 8350276"/>
              <a:gd name="connsiteY996" fmla="*/ 2643759 h 4715330"/>
              <a:gd name="connsiteX997" fmla="*/ 842571 w 8350276"/>
              <a:gd name="connsiteY997" fmla="*/ 2691886 h 4715330"/>
              <a:gd name="connsiteX998" fmla="*/ 830540 w 8350276"/>
              <a:gd name="connsiteY998" fmla="*/ 2776107 h 4715330"/>
              <a:gd name="connsiteX999" fmla="*/ 818508 w 8350276"/>
              <a:gd name="connsiteY999" fmla="*/ 3510033 h 4715330"/>
              <a:gd name="connsiteX1000" fmla="*/ 674129 w 8350276"/>
              <a:gd name="connsiteY1000" fmla="*/ 3594254 h 4715330"/>
              <a:gd name="connsiteX1001" fmla="*/ 517719 w 8350276"/>
              <a:gd name="connsiteY1001" fmla="*/ 3666443 h 4715330"/>
              <a:gd name="connsiteX1002" fmla="*/ 433497 w 8350276"/>
              <a:gd name="connsiteY1002" fmla="*/ 3702538 h 4715330"/>
              <a:gd name="connsiteX1003" fmla="*/ 397403 w 8350276"/>
              <a:gd name="connsiteY1003" fmla="*/ 3738633 h 4715330"/>
              <a:gd name="connsiteX1004" fmla="*/ 337245 w 8350276"/>
              <a:gd name="connsiteY1004" fmla="*/ 3762696 h 4715330"/>
              <a:gd name="connsiteX1005" fmla="*/ 301150 w 8350276"/>
              <a:gd name="connsiteY1005" fmla="*/ 3786759 h 4715330"/>
              <a:gd name="connsiteX1006" fmla="*/ 265055 w 8350276"/>
              <a:gd name="connsiteY1006" fmla="*/ 3834886 h 4715330"/>
              <a:gd name="connsiteX1007" fmla="*/ 289119 w 8350276"/>
              <a:gd name="connsiteY1007" fmla="*/ 4063486 h 4715330"/>
              <a:gd name="connsiteX1008" fmla="*/ 397403 w 8350276"/>
              <a:gd name="connsiteY1008" fmla="*/ 4171770 h 4715330"/>
              <a:gd name="connsiteX1009" fmla="*/ 541782 w 8350276"/>
              <a:gd name="connsiteY1009" fmla="*/ 4280054 h 4715330"/>
              <a:gd name="connsiteX1010" fmla="*/ 613971 w 8350276"/>
              <a:gd name="connsiteY1010" fmla="*/ 4316149 h 4715330"/>
              <a:gd name="connsiteX1011" fmla="*/ 794445 w 8350276"/>
              <a:gd name="connsiteY1011" fmla="*/ 4400370 h 4715330"/>
              <a:gd name="connsiteX1012" fmla="*/ 1131329 w 8350276"/>
              <a:gd name="connsiteY1012" fmla="*/ 4352243 h 4715330"/>
              <a:gd name="connsiteX1013" fmla="*/ 1167424 w 8350276"/>
              <a:gd name="connsiteY1013" fmla="*/ 4316149 h 4715330"/>
              <a:gd name="connsiteX1014" fmla="*/ 1215550 w 8350276"/>
              <a:gd name="connsiteY1014" fmla="*/ 4255991 h 4715330"/>
              <a:gd name="connsiteX1015" fmla="*/ 1299771 w 8350276"/>
              <a:gd name="connsiteY1015" fmla="*/ 4171770 h 4715330"/>
              <a:gd name="connsiteX1016" fmla="*/ 1456182 w 8350276"/>
              <a:gd name="connsiteY1016" fmla="*/ 4075517 h 4715330"/>
              <a:gd name="connsiteX1017" fmla="*/ 1660719 w 8350276"/>
              <a:gd name="connsiteY1017" fmla="*/ 4027391 h 4715330"/>
              <a:gd name="connsiteX1018" fmla="*/ 1949476 w 8350276"/>
              <a:gd name="connsiteY1018" fmla="*/ 3979264 h 4715330"/>
              <a:gd name="connsiteX1019" fmla="*/ 2466834 w 8350276"/>
              <a:gd name="connsiteY1019" fmla="*/ 4039422 h 4715330"/>
              <a:gd name="connsiteX1020" fmla="*/ 2851845 w 8350276"/>
              <a:gd name="connsiteY1020" fmla="*/ 4243959 h 4715330"/>
              <a:gd name="connsiteX1021" fmla="*/ 3212792 w 8350276"/>
              <a:gd name="connsiteY1021" fmla="*/ 4400370 h 4715330"/>
              <a:gd name="connsiteX1022" fmla="*/ 3694055 w 8350276"/>
              <a:gd name="connsiteY1022" fmla="*/ 4556780 h 4715330"/>
              <a:gd name="connsiteX1023" fmla="*/ 3826403 w 8350276"/>
              <a:gd name="connsiteY1023" fmla="*/ 4568812 h 4715330"/>
              <a:gd name="connsiteX1024" fmla="*/ 4512203 w 8350276"/>
              <a:gd name="connsiteY1024" fmla="*/ 4544749 h 4715330"/>
              <a:gd name="connsiteX1025" fmla="*/ 4572361 w 8350276"/>
              <a:gd name="connsiteY1025" fmla="*/ 4496622 h 4715330"/>
              <a:gd name="connsiteX1026" fmla="*/ 4692676 w 8350276"/>
              <a:gd name="connsiteY1026" fmla="*/ 4448496 h 4715330"/>
              <a:gd name="connsiteX1027" fmla="*/ 4897213 w 8350276"/>
              <a:gd name="connsiteY1027" fmla="*/ 4400370 h 4715330"/>
              <a:gd name="connsiteX1028" fmla="*/ 5222066 w 8350276"/>
              <a:gd name="connsiteY1028" fmla="*/ 4316149 h 4715330"/>
              <a:gd name="connsiteX1029" fmla="*/ 5583013 w 8350276"/>
              <a:gd name="connsiteY1029" fmla="*/ 4328180 h 4715330"/>
              <a:gd name="connsiteX1030" fmla="*/ 5823645 w 8350276"/>
              <a:gd name="connsiteY1030" fmla="*/ 4436464 h 4715330"/>
              <a:gd name="connsiteX1031" fmla="*/ 6016150 w 8350276"/>
              <a:gd name="connsiteY1031" fmla="*/ 4472559 h 4715330"/>
              <a:gd name="connsiteX1032" fmla="*/ 6798203 w 8350276"/>
              <a:gd name="connsiteY1032" fmla="*/ 4436464 h 4715330"/>
              <a:gd name="connsiteX1033" fmla="*/ 7664476 w 8350276"/>
              <a:gd name="connsiteY1033" fmla="*/ 4424433 h 4715330"/>
              <a:gd name="connsiteX1034" fmla="*/ 7784792 w 8350276"/>
              <a:gd name="connsiteY1034" fmla="*/ 4400370 h 4715330"/>
              <a:gd name="connsiteX1035" fmla="*/ 7881045 w 8350276"/>
              <a:gd name="connsiteY1035" fmla="*/ 4364275 h 4715330"/>
              <a:gd name="connsiteX1036" fmla="*/ 7917140 w 8350276"/>
              <a:gd name="connsiteY1036" fmla="*/ 4352243 h 4715330"/>
              <a:gd name="connsiteX1037" fmla="*/ 8169803 w 8350276"/>
              <a:gd name="connsiteY1037" fmla="*/ 4316149 h 4715330"/>
              <a:gd name="connsiteX1038" fmla="*/ 8241992 w 8350276"/>
              <a:gd name="connsiteY1038" fmla="*/ 4268022 h 4715330"/>
              <a:gd name="connsiteX1039" fmla="*/ 8314182 w 8350276"/>
              <a:gd name="connsiteY1039" fmla="*/ 4231928 h 4715330"/>
              <a:gd name="connsiteX1040" fmla="*/ 8326213 w 8350276"/>
              <a:gd name="connsiteY1040" fmla="*/ 4195833 h 4715330"/>
              <a:gd name="connsiteX1041" fmla="*/ 8314182 w 8350276"/>
              <a:gd name="connsiteY1041" fmla="*/ 4051454 h 4715330"/>
              <a:gd name="connsiteX1042" fmla="*/ 8302150 w 8350276"/>
              <a:gd name="connsiteY1042" fmla="*/ 4003328 h 4715330"/>
              <a:gd name="connsiteX1043" fmla="*/ 8193866 w 8350276"/>
              <a:gd name="connsiteY1043" fmla="*/ 3943170 h 4715330"/>
              <a:gd name="connsiteX1044" fmla="*/ 7688540 w 8350276"/>
              <a:gd name="connsiteY1044" fmla="*/ 3931138 h 4715330"/>
              <a:gd name="connsiteX1045" fmla="*/ 7471971 w 8350276"/>
              <a:gd name="connsiteY1045" fmla="*/ 3895043 h 4715330"/>
              <a:gd name="connsiteX1046" fmla="*/ 7363687 w 8350276"/>
              <a:gd name="connsiteY1046" fmla="*/ 3870980 h 4715330"/>
              <a:gd name="connsiteX1047" fmla="*/ 7231340 w 8350276"/>
              <a:gd name="connsiteY1047" fmla="*/ 3834886 h 4715330"/>
              <a:gd name="connsiteX1048" fmla="*/ 7159150 w 8350276"/>
              <a:gd name="connsiteY1048" fmla="*/ 3822854 h 4715330"/>
              <a:gd name="connsiteX1049" fmla="*/ 6990708 w 8350276"/>
              <a:gd name="connsiteY1049" fmla="*/ 3774728 h 4715330"/>
              <a:gd name="connsiteX1050" fmla="*/ 6906487 w 8350276"/>
              <a:gd name="connsiteY1050" fmla="*/ 3762696 h 4715330"/>
              <a:gd name="connsiteX1051" fmla="*/ 6750076 w 8350276"/>
              <a:gd name="connsiteY1051" fmla="*/ 3726601 h 4715330"/>
              <a:gd name="connsiteX1052" fmla="*/ 6689919 w 8350276"/>
              <a:gd name="connsiteY1052" fmla="*/ 3702538 h 4715330"/>
              <a:gd name="connsiteX1053" fmla="*/ 6509445 w 8350276"/>
              <a:gd name="connsiteY1053" fmla="*/ 3642380 h 4715330"/>
              <a:gd name="connsiteX1054" fmla="*/ 6365066 w 8350276"/>
              <a:gd name="connsiteY1054" fmla="*/ 3606286 h 4715330"/>
              <a:gd name="connsiteX1055" fmla="*/ 6256782 w 8350276"/>
              <a:gd name="connsiteY1055" fmla="*/ 3570191 h 4715330"/>
              <a:gd name="connsiteX1056" fmla="*/ 5968024 w 8350276"/>
              <a:gd name="connsiteY1056" fmla="*/ 3546128 h 4715330"/>
              <a:gd name="connsiteX1057" fmla="*/ 5835676 w 8350276"/>
              <a:gd name="connsiteY1057" fmla="*/ 3510033 h 4715330"/>
              <a:gd name="connsiteX1058" fmla="*/ 5667234 w 8350276"/>
              <a:gd name="connsiteY1058" fmla="*/ 3485970 h 4715330"/>
              <a:gd name="connsiteX1059" fmla="*/ 5510824 w 8350276"/>
              <a:gd name="connsiteY1059" fmla="*/ 3461907 h 4715330"/>
              <a:gd name="connsiteX1060" fmla="*/ 5149876 w 8350276"/>
              <a:gd name="connsiteY1060" fmla="*/ 3437843 h 4715330"/>
              <a:gd name="connsiteX1061" fmla="*/ 5065655 w 8350276"/>
              <a:gd name="connsiteY1061" fmla="*/ 3401749 h 4715330"/>
              <a:gd name="connsiteX1062" fmla="*/ 5029561 w 8350276"/>
              <a:gd name="connsiteY1062" fmla="*/ 3389717 h 4715330"/>
              <a:gd name="connsiteX1063" fmla="*/ 5005497 w 8350276"/>
              <a:gd name="connsiteY1063" fmla="*/ 3365654 h 4715330"/>
              <a:gd name="connsiteX1064" fmla="*/ 4885182 w 8350276"/>
              <a:gd name="connsiteY1064" fmla="*/ 3317528 h 4715330"/>
              <a:gd name="connsiteX1065" fmla="*/ 4837055 w 8350276"/>
              <a:gd name="connsiteY1065" fmla="*/ 3293464 h 4715330"/>
              <a:gd name="connsiteX1066" fmla="*/ 3970782 w 8350276"/>
              <a:gd name="connsiteY1066" fmla="*/ 3329559 h 4715330"/>
              <a:gd name="connsiteX1067" fmla="*/ 3706087 w 8350276"/>
              <a:gd name="connsiteY1067" fmla="*/ 3413780 h 4715330"/>
              <a:gd name="connsiteX1068" fmla="*/ 3297013 w 8350276"/>
              <a:gd name="connsiteY1068" fmla="*/ 3461907 h 4715330"/>
              <a:gd name="connsiteX1069" fmla="*/ 2960129 w 8350276"/>
              <a:gd name="connsiteY1069" fmla="*/ 3498001 h 4715330"/>
              <a:gd name="connsiteX1070" fmla="*/ 3020287 w 8350276"/>
              <a:gd name="connsiteY1070" fmla="*/ 3004707 h 4715330"/>
              <a:gd name="connsiteX1071" fmla="*/ 3393266 w 8350276"/>
              <a:gd name="connsiteY1071" fmla="*/ 2800170 h 4715330"/>
              <a:gd name="connsiteX1072" fmla="*/ 3802340 w 8350276"/>
              <a:gd name="connsiteY1072" fmla="*/ 2643759 h 4715330"/>
              <a:gd name="connsiteX1073" fmla="*/ 4560329 w 8350276"/>
              <a:gd name="connsiteY1073" fmla="*/ 2451254 h 4715330"/>
              <a:gd name="connsiteX1074" fmla="*/ 4897213 w 8350276"/>
              <a:gd name="connsiteY1074" fmla="*/ 2403128 h 4715330"/>
              <a:gd name="connsiteX1075" fmla="*/ 5029561 w 8350276"/>
              <a:gd name="connsiteY1075" fmla="*/ 2367033 h 4715330"/>
              <a:gd name="connsiteX1076" fmla="*/ 6413192 w 8350276"/>
              <a:gd name="connsiteY1076" fmla="*/ 2415159 h 4715330"/>
              <a:gd name="connsiteX1077" fmla="*/ 7616350 w 8350276"/>
              <a:gd name="connsiteY1077" fmla="*/ 2463286 h 4715330"/>
              <a:gd name="connsiteX1078" fmla="*/ 7736666 w 8350276"/>
              <a:gd name="connsiteY1078" fmla="*/ 2451254 h 4715330"/>
              <a:gd name="connsiteX1079" fmla="*/ 7989329 w 8350276"/>
              <a:gd name="connsiteY1079" fmla="*/ 2415159 h 4715330"/>
              <a:gd name="connsiteX1080" fmla="*/ 8037455 w 8350276"/>
              <a:gd name="connsiteY1080" fmla="*/ 2379064 h 4715330"/>
              <a:gd name="connsiteX1081" fmla="*/ 8085582 w 8350276"/>
              <a:gd name="connsiteY1081" fmla="*/ 2355001 h 4715330"/>
              <a:gd name="connsiteX1082" fmla="*/ 8097613 w 8350276"/>
              <a:gd name="connsiteY1082" fmla="*/ 2306875 h 4715330"/>
              <a:gd name="connsiteX1083" fmla="*/ 8073550 w 8350276"/>
              <a:gd name="connsiteY1083" fmla="*/ 2150464 h 4715330"/>
              <a:gd name="connsiteX1084" fmla="*/ 7724634 w 8350276"/>
              <a:gd name="connsiteY1084" fmla="*/ 2066243 h 4715330"/>
              <a:gd name="connsiteX1085" fmla="*/ 7159150 w 8350276"/>
              <a:gd name="connsiteY1085" fmla="*/ 2282812 h 4715330"/>
              <a:gd name="connsiteX1086" fmla="*/ 7050866 w 8350276"/>
              <a:gd name="connsiteY1086" fmla="*/ 2463286 h 4715330"/>
              <a:gd name="connsiteX1087" fmla="*/ 7038834 w 8350276"/>
              <a:gd name="connsiteY1087" fmla="*/ 2511412 h 4715330"/>
              <a:gd name="connsiteX1088" fmla="*/ 7255403 w 8350276"/>
              <a:gd name="connsiteY1088" fmla="*/ 3076896 h 4715330"/>
              <a:gd name="connsiteX1089" fmla="*/ 7411813 w 8350276"/>
              <a:gd name="connsiteY1089" fmla="*/ 3197212 h 4715330"/>
              <a:gd name="connsiteX1090" fmla="*/ 7508066 w 8350276"/>
              <a:gd name="connsiteY1090" fmla="*/ 3281433 h 4715330"/>
              <a:gd name="connsiteX1091" fmla="*/ 7941203 w 8350276"/>
              <a:gd name="connsiteY1091" fmla="*/ 3522064 h 4715330"/>
              <a:gd name="connsiteX1092" fmla="*/ 7989329 w 8350276"/>
              <a:gd name="connsiteY1092" fmla="*/ 3558159 h 4715330"/>
              <a:gd name="connsiteX1093" fmla="*/ 8109645 w 8350276"/>
              <a:gd name="connsiteY1093" fmla="*/ 3570191 h 4715330"/>
              <a:gd name="connsiteX1094" fmla="*/ 8097613 w 8350276"/>
              <a:gd name="connsiteY1094" fmla="*/ 3630349 h 4715330"/>
              <a:gd name="connsiteX1095" fmla="*/ 7989329 w 8350276"/>
              <a:gd name="connsiteY1095" fmla="*/ 3678475 h 4715330"/>
              <a:gd name="connsiteX1096" fmla="*/ 7905108 w 8350276"/>
              <a:gd name="connsiteY1096" fmla="*/ 3690507 h 4715330"/>
              <a:gd name="connsiteX1097" fmla="*/ 7520097 w 8350276"/>
              <a:gd name="connsiteY1097" fmla="*/ 3654412 h 4715330"/>
              <a:gd name="connsiteX1098" fmla="*/ 7459940 w 8350276"/>
              <a:gd name="connsiteY1098" fmla="*/ 3618317 h 4715330"/>
              <a:gd name="connsiteX1099" fmla="*/ 7255403 w 8350276"/>
              <a:gd name="connsiteY1099" fmla="*/ 3546128 h 4715330"/>
              <a:gd name="connsiteX1100" fmla="*/ 7038834 w 8350276"/>
              <a:gd name="connsiteY1100" fmla="*/ 3449875 h 4715330"/>
              <a:gd name="connsiteX1101" fmla="*/ 6966645 w 8350276"/>
              <a:gd name="connsiteY1101" fmla="*/ 3425812 h 4715330"/>
              <a:gd name="connsiteX1102" fmla="*/ 6822266 w 8350276"/>
              <a:gd name="connsiteY1102" fmla="*/ 3413780 h 4715330"/>
              <a:gd name="connsiteX1103" fmla="*/ 6413192 w 8350276"/>
              <a:gd name="connsiteY1103" fmla="*/ 3425812 h 4715330"/>
              <a:gd name="connsiteX1104" fmla="*/ 6365066 w 8350276"/>
              <a:gd name="connsiteY1104" fmla="*/ 3461907 h 4715330"/>
              <a:gd name="connsiteX1105" fmla="*/ 6280845 w 8350276"/>
              <a:gd name="connsiteY1105" fmla="*/ 3546128 h 4715330"/>
              <a:gd name="connsiteX1106" fmla="*/ 6256782 w 8350276"/>
              <a:gd name="connsiteY1106" fmla="*/ 3594254 h 4715330"/>
              <a:gd name="connsiteX1107" fmla="*/ 6220687 w 8350276"/>
              <a:gd name="connsiteY1107" fmla="*/ 3678475 h 4715330"/>
              <a:gd name="connsiteX1108" fmla="*/ 6148497 w 8350276"/>
              <a:gd name="connsiteY1108" fmla="*/ 3750664 h 4715330"/>
              <a:gd name="connsiteX1109" fmla="*/ 6100371 w 8350276"/>
              <a:gd name="connsiteY1109" fmla="*/ 3762696 h 4715330"/>
              <a:gd name="connsiteX1110" fmla="*/ 5378476 w 8350276"/>
              <a:gd name="connsiteY1110" fmla="*/ 3738633 h 4715330"/>
              <a:gd name="connsiteX1111" fmla="*/ 5029561 w 8350276"/>
              <a:gd name="connsiteY1111" fmla="*/ 3582222 h 4715330"/>
              <a:gd name="connsiteX1112" fmla="*/ 4957371 w 8350276"/>
              <a:gd name="connsiteY1112" fmla="*/ 3522064 h 4715330"/>
              <a:gd name="connsiteX1113" fmla="*/ 4885182 w 8350276"/>
              <a:gd name="connsiteY1113" fmla="*/ 3425812 h 4715330"/>
              <a:gd name="connsiteX1114" fmla="*/ 4740803 w 8350276"/>
              <a:gd name="connsiteY1114" fmla="*/ 3245338 h 4715330"/>
              <a:gd name="connsiteX1115" fmla="*/ 4728771 w 8350276"/>
              <a:gd name="connsiteY1115" fmla="*/ 3197212 h 4715330"/>
              <a:gd name="connsiteX1116" fmla="*/ 4692676 w 8350276"/>
              <a:gd name="connsiteY1116" fmla="*/ 3161117 h 4715330"/>
              <a:gd name="connsiteX1117" fmla="*/ 4572361 w 8350276"/>
              <a:gd name="connsiteY1117" fmla="*/ 3088928 h 4715330"/>
              <a:gd name="connsiteX1118" fmla="*/ 4464076 w 8350276"/>
              <a:gd name="connsiteY1118" fmla="*/ 3052833 h 4715330"/>
              <a:gd name="connsiteX1119" fmla="*/ 4223445 w 8350276"/>
              <a:gd name="connsiteY1119" fmla="*/ 2980643 h 4715330"/>
              <a:gd name="connsiteX1120" fmla="*/ 4030940 w 8350276"/>
              <a:gd name="connsiteY1120" fmla="*/ 3004707 h 4715330"/>
              <a:gd name="connsiteX1121" fmla="*/ 4006876 w 8350276"/>
              <a:gd name="connsiteY1121" fmla="*/ 3040801 h 4715330"/>
              <a:gd name="connsiteX1122" fmla="*/ 3934687 w 8350276"/>
              <a:gd name="connsiteY1122" fmla="*/ 3161117 h 4715330"/>
              <a:gd name="connsiteX1123" fmla="*/ 3898592 w 8350276"/>
              <a:gd name="connsiteY1123" fmla="*/ 3317528 h 4715330"/>
              <a:gd name="connsiteX1124" fmla="*/ 3862497 w 8350276"/>
              <a:gd name="connsiteY1124" fmla="*/ 3437843 h 4715330"/>
              <a:gd name="connsiteX1125" fmla="*/ 3826403 w 8350276"/>
              <a:gd name="connsiteY1125" fmla="*/ 3449875 h 4715330"/>
              <a:gd name="connsiteX1126" fmla="*/ 3718119 w 8350276"/>
              <a:gd name="connsiteY1126" fmla="*/ 3546128 h 4715330"/>
              <a:gd name="connsiteX1127" fmla="*/ 3657961 w 8350276"/>
              <a:gd name="connsiteY1127" fmla="*/ 3558159 h 4715330"/>
              <a:gd name="connsiteX1128" fmla="*/ 3188729 w 8350276"/>
              <a:gd name="connsiteY1128" fmla="*/ 3522064 h 4715330"/>
              <a:gd name="connsiteX1129" fmla="*/ 2996224 w 8350276"/>
              <a:gd name="connsiteY1129" fmla="*/ 3353622 h 4715330"/>
              <a:gd name="connsiteX1130" fmla="*/ 2875908 w 8350276"/>
              <a:gd name="connsiteY1130" fmla="*/ 3112991 h 4715330"/>
              <a:gd name="connsiteX1131" fmla="*/ 2779655 w 8350276"/>
              <a:gd name="connsiteY1131" fmla="*/ 2740012 h 4715330"/>
              <a:gd name="connsiteX1132" fmla="*/ 2767624 w 8350276"/>
              <a:gd name="connsiteY1132" fmla="*/ 2018117 h 4715330"/>
              <a:gd name="connsiteX1133" fmla="*/ 2575119 w 8350276"/>
              <a:gd name="connsiteY1133" fmla="*/ 1584980 h 4715330"/>
              <a:gd name="connsiteX1134" fmla="*/ 2274329 w 8350276"/>
              <a:gd name="connsiteY1134" fmla="*/ 1260128 h 4715330"/>
              <a:gd name="connsiteX1135" fmla="*/ 1925413 w 8350276"/>
              <a:gd name="connsiteY1135" fmla="*/ 1368412 h 4715330"/>
              <a:gd name="connsiteX1136" fmla="*/ 1865255 w 8350276"/>
              <a:gd name="connsiteY1136" fmla="*/ 1500759 h 4715330"/>
              <a:gd name="connsiteX1137" fmla="*/ 1901350 w 8350276"/>
              <a:gd name="connsiteY1137" fmla="*/ 2090307 h 4715330"/>
              <a:gd name="connsiteX1138" fmla="*/ 1961508 w 8350276"/>
              <a:gd name="connsiteY1138" fmla="*/ 2294843 h 4715330"/>
              <a:gd name="connsiteX1139" fmla="*/ 2202140 w 8350276"/>
              <a:gd name="connsiteY1139" fmla="*/ 2824233 h 4715330"/>
              <a:gd name="connsiteX1140" fmla="*/ 2298392 w 8350276"/>
              <a:gd name="connsiteY1140" fmla="*/ 3221275 h 4715330"/>
              <a:gd name="connsiteX1141" fmla="*/ 2334487 w 8350276"/>
              <a:gd name="connsiteY1141" fmla="*/ 3546128 h 4715330"/>
              <a:gd name="connsiteX1142" fmla="*/ 2310424 w 8350276"/>
              <a:gd name="connsiteY1142" fmla="*/ 3666443 h 4715330"/>
              <a:gd name="connsiteX1143" fmla="*/ 2129950 w 8350276"/>
              <a:gd name="connsiteY1143" fmla="*/ 3726601 h 4715330"/>
              <a:gd name="connsiteX1144" fmla="*/ 1624624 w 8350276"/>
              <a:gd name="connsiteY1144" fmla="*/ 3618317 h 4715330"/>
              <a:gd name="connsiteX1145" fmla="*/ 1323834 w 8350276"/>
              <a:gd name="connsiteY1145" fmla="*/ 3425812 h 4715330"/>
              <a:gd name="connsiteX1146" fmla="*/ 686161 w 8350276"/>
              <a:gd name="connsiteY1146" fmla="*/ 2727980 h 4715330"/>
              <a:gd name="connsiteX1147" fmla="*/ 529750 w 8350276"/>
              <a:gd name="connsiteY1147" fmla="*/ 2234686 h 4715330"/>
              <a:gd name="connsiteX1148" fmla="*/ 565845 w 8350276"/>
              <a:gd name="connsiteY1148" fmla="*/ 1837643 h 4715330"/>
              <a:gd name="connsiteX1149" fmla="*/ 613971 w 8350276"/>
              <a:gd name="connsiteY1149" fmla="*/ 1717328 h 4715330"/>
              <a:gd name="connsiteX1150" fmla="*/ 722255 w 8350276"/>
              <a:gd name="connsiteY1150" fmla="*/ 1476696 h 4715330"/>
              <a:gd name="connsiteX1151" fmla="*/ 734287 w 8350276"/>
              <a:gd name="connsiteY1151" fmla="*/ 1344349 h 4715330"/>
              <a:gd name="connsiteX1152" fmla="*/ 758350 w 8350276"/>
              <a:gd name="connsiteY1152" fmla="*/ 887149 h 4715330"/>
              <a:gd name="connsiteX1153" fmla="*/ 698192 w 8350276"/>
              <a:gd name="connsiteY1153" fmla="*/ 826991 h 4715330"/>
              <a:gd name="connsiteX1154" fmla="*/ 589908 w 8350276"/>
              <a:gd name="connsiteY1154" fmla="*/ 802928 h 4715330"/>
              <a:gd name="connsiteX1155" fmla="*/ 541782 w 8350276"/>
              <a:gd name="connsiteY1155" fmla="*/ 790896 h 4715330"/>
              <a:gd name="connsiteX1156" fmla="*/ 301150 w 8350276"/>
              <a:gd name="connsiteY1156" fmla="*/ 851054 h 4715330"/>
              <a:gd name="connsiteX1157" fmla="*/ 253024 w 8350276"/>
              <a:gd name="connsiteY1157" fmla="*/ 1115749 h 4715330"/>
              <a:gd name="connsiteX1158" fmla="*/ 313182 w 8350276"/>
              <a:gd name="connsiteY1158" fmla="*/ 1548886 h 4715330"/>
              <a:gd name="connsiteX1159" fmla="*/ 373340 w 8350276"/>
              <a:gd name="connsiteY1159" fmla="*/ 1729359 h 4715330"/>
              <a:gd name="connsiteX1160" fmla="*/ 409434 w 8350276"/>
              <a:gd name="connsiteY1160" fmla="*/ 1849675 h 4715330"/>
              <a:gd name="connsiteX1161" fmla="*/ 409434 w 8350276"/>
              <a:gd name="connsiteY1161" fmla="*/ 2367033 h 4715330"/>
              <a:gd name="connsiteX1162" fmla="*/ 373340 w 8350276"/>
              <a:gd name="connsiteY1162" fmla="*/ 2427191 h 4715330"/>
              <a:gd name="connsiteX1163" fmla="*/ 265055 w 8350276"/>
              <a:gd name="connsiteY1163" fmla="*/ 2571570 h 4715330"/>
              <a:gd name="connsiteX1164" fmla="*/ 132708 w 8350276"/>
              <a:gd name="connsiteY1164" fmla="*/ 2824233 h 4715330"/>
              <a:gd name="connsiteX1165" fmla="*/ 96613 w 8350276"/>
              <a:gd name="connsiteY1165" fmla="*/ 2908454 h 4715330"/>
              <a:gd name="connsiteX1166" fmla="*/ 84582 w 8350276"/>
              <a:gd name="connsiteY1166" fmla="*/ 3076896 h 4715330"/>
              <a:gd name="connsiteX1167" fmla="*/ 72550 w 8350276"/>
              <a:gd name="connsiteY1167" fmla="*/ 3209243 h 4715330"/>
              <a:gd name="connsiteX1168" fmla="*/ 108645 w 8350276"/>
              <a:gd name="connsiteY1168" fmla="*/ 3606286 h 4715330"/>
              <a:gd name="connsiteX1169" fmla="*/ 120676 w 8350276"/>
              <a:gd name="connsiteY1169" fmla="*/ 3678475 h 4715330"/>
              <a:gd name="connsiteX1170" fmla="*/ 168803 w 8350276"/>
              <a:gd name="connsiteY1170" fmla="*/ 3774728 h 4715330"/>
              <a:gd name="connsiteX1171" fmla="*/ 216929 w 8350276"/>
              <a:gd name="connsiteY1171" fmla="*/ 3895043 h 4715330"/>
              <a:gd name="connsiteX1172" fmla="*/ 253024 w 8350276"/>
              <a:gd name="connsiteY1172" fmla="*/ 3979264 h 4715330"/>
              <a:gd name="connsiteX1173" fmla="*/ 265055 w 8350276"/>
              <a:gd name="connsiteY1173" fmla="*/ 4063486 h 4715330"/>
              <a:gd name="connsiteX1174" fmla="*/ 289119 w 8350276"/>
              <a:gd name="connsiteY1174" fmla="*/ 4111612 h 4715330"/>
              <a:gd name="connsiteX1175" fmla="*/ 301150 w 8350276"/>
              <a:gd name="connsiteY1175" fmla="*/ 4159738 h 4715330"/>
              <a:gd name="connsiteX1176" fmla="*/ 337245 w 8350276"/>
              <a:gd name="connsiteY1176" fmla="*/ 4243959 h 4715330"/>
              <a:gd name="connsiteX1177" fmla="*/ 397403 w 8350276"/>
              <a:gd name="connsiteY1177" fmla="*/ 4508654 h 4715330"/>
              <a:gd name="connsiteX1178" fmla="*/ 421466 w 8350276"/>
              <a:gd name="connsiteY1178" fmla="*/ 4580843 h 4715330"/>
              <a:gd name="connsiteX1179" fmla="*/ 469592 w 8350276"/>
              <a:gd name="connsiteY1179" fmla="*/ 4616938 h 4715330"/>
              <a:gd name="connsiteX1180" fmla="*/ 529750 w 8350276"/>
              <a:gd name="connsiteY1180" fmla="*/ 4677096 h 4715330"/>
              <a:gd name="connsiteX1181" fmla="*/ 553813 w 8350276"/>
              <a:gd name="connsiteY1181" fmla="*/ 4713191 h 4715330"/>
              <a:gd name="connsiteX1182" fmla="*/ 577876 w 8350276"/>
              <a:gd name="connsiteY1182" fmla="*/ 4713191 h 4715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</a:cxnLst>
            <a:rect l="l" t="t" r="r" b="b"/>
            <a:pathLst>
              <a:path w="8350276" h="4715330">
                <a:moveTo>
                  <a:pt x="1660719" y="887149"/>
                </a:moveTo>
                <a:cubicBezTo>
                  <a:pt x="1664729" y="867096"/>
                  <a:pt x="1692337" y="832867"/>
                  <a:pt x="1672750" y="826991"/>
                </a:cubicBezTo>
                <a:cubicBezTo>
                  <a:pt x="1527092" y="783293"/>
                  <a:pt x="1314063" y="841464"/>
                  <a:pt x="1468213" y="802928"/>
                </a:cubicBezTo>
                <a:lnTo>
                  <a:pt x="2081824" y="826991"/>
                </a:lnTo>
                <a:cubicBezTo>
                  <a:pt x="2114116" y="828633"/>
                  <a:pt x="2146986" y="830139"/>
                  <a:pt x="2178076" y="839022"/>
                </a:cubicBezTo>
                <a:cubicBezTo>
                  <a:pt x="2203944" y="846413"/>
                  <a:pt x="2225287" y="865125"/>
                  <a:pt x="2250266" y="875117"/>
                </a:cubicBezTo>
                <a:cubicBezTo>
                  <a:pt x="2265619" y="881258"/>
                  <a:pt x="2282554" y="882397"/>
                  <a:pt x="2298392" y="887149"/>
                </a:cubicBezTo>
                <a:cubicBezTo>
                  <a:pt x="2322687" y="894438"/>
                  <a:pt x="2346339" y="903753"/>
                  <a:pt x="2370582" y="911212"/>
                </a:cubicBezTo>
                <a:cubicBezTo>
                  <a:pt x="2398488" y="919798"/>
                  <a:pt x="2426897" y="926689"/>
                  <a:pt x="2454803" y="935275"/>
                </a:cubicBezTo>
                <a:cubicBezTo>
                  <a:pt x="2479046" y="942734"/>
                  <a:pt x="2502521" y="952664"/>
                  <a:pt x="2526992" y="959338"/>
                </a:cubicBezTo>
                <a:cubicBezTo>
                  <a:pt x="2693718" y="1004809"/>
                  <a:pt x="2447412" y="922821"/>
                  <a:pt x="2683403" y="995433"/>
                </a:cubicBezTo>
                <a:cubicBezTo>
                  <a:pt x="2762346" y="1019723"/>
                  <a:pt x="2728669" y="1023463"/>
                  <a:pt x="2815750" y="1043559"/>
                </a:cubicBezTo>
                <a:cubicBezTo>
                  <a:pt x="2843382" y="1049936"/>
                  <a:pt x="2871897" y="1051580"/>
                  <a:pt x="2899971" y="1055591"/>
                </a:cubicBezTo>
                <a:cubicBezTo>
                  <a:pt x="3052233" y="1131722"/>
                  <a:pt x="2883990" y="1057611"/>
                  <a:pt x="3068413" y="1103717"/>
                </a:cubicBezTo>
                <a:cubicBezTo>
                  <a:pt x="3101656" y="1112028"/>
                  <a:pt x="3131423" y="1131501"/>
                  <a:pt x="3164666" y="1139812"/>
                </a:cubicBezTo>
                <a:cubicBezTo>
                  <a:pt x="3244022" y="1159651"/>
                  <a:pt x="3325940" y="1168099"/>
                  <a:pt x="3405297" y="1187938"/>
                </a:cubicBezTo>
                <a:cubicBezTo>
                  <a:pt x="3437381" y="1195959"/>
                  <a:pt x="3469941" y="1202275"/>
                  <a:pt x="3501550" y="1212001"/>
                </a:cubicBezTo>
                <a:cubicBezTo>
                  <a:pt x="3522192" y="1218352"/>
                  <a:pt x="3540872" y="1230381"/>
                  <a:pt x="3561708" y="1236064"/>
                </a:cubicBezTo>
                <a:cubicBezTo>
                  <a:pt x="3585243" y="1242483"/>
                  <a:pt x="3610025" y="1243070"/>
                  <a:pt x="3633897" y="1248096"/>
                </a:cubicBezTo>
                <a:cubicBezTo>
                  <a:pt x="3686256" y="1259119"/>
                  <a:pt x="3738171" y="1272159"/>
                  <a:pt x="3790308" y="1284191"/>
                </a:cubicBezTo>
                <a:lnTo>
                  <a:pt x="5282224" y="1272159"/>
                </a:lnTo>
                <a:cubicBezTo>
                  <a:pt x="5298758" y="1271901"/>
                  <a:pt x="5314208" y="1263715"/>
                  <a:pt x="5330350" y="1260128"/>
                </a:cubicBezTo>
                <a:cubicBezTo>
                  <a:pt x="5351184" y="1255498"/>
                  <a:pt x="5415577" y="1244448"/>
                  <a:pt x="5438634" y="1236064"/>
                </a:cubicBezTo>
                <a:cubicBezTo>
                  <a:pt x="5467338" y="1225626"/>
                  <a:pt x="5493879" y="1209628"/>
                  <a:pt x="5522855" y="1199970"/>
                </a:cubicBezTo>
                <a:cubicBezTo>
                  <a:pt x="5689232" y="1144512"/>
                  <a:pt x="5550407" y="1206458"/>
                  <a:pt x="5703329" y="1151843"/>
                </a:cubicBezTo>
                <a:cubicBezTo>
                  <a:pt x="5850374" y="1099327"/>
                  <a:pt x="5723185" y="1124944"/>
                  <a:pt x="5871771" y="1103717"/>
                </a:cubicBezTo>
                <a:cubicBezTo>
                  <a:pt x="5887813" y="1095696"/>
                  <a:pt x="5902593" y="1084373"/>
                  <a:pt x="5919897" y="1079654"/>
                </a:cubicBezTo>
                <a:cubicBezTo>
                  <a:pt x="5947257" y="1072192"/>
                  <a:pt x="5976311" y="1073184"/>
                  <a:pt x="6004119" y="1067622"/>
                </a:cubicBezTo>
                <a:cubicBezTo>
                  <a:pt x="6016555" y="1065135"/>
                  <a:pt x="6028019" y="1059075"/>
                  <a:pt x="6040213" y="1055591"/>
                </a:cubicBezTo>
                <a:cubicBezTo>
                  <a:pt x="6056113" y="1051048"/>
                  <a:pt x="6072653" y="1048788"/>
                  <a:pt x="6088340" y="1043559"/>
                </a:cubicBezTo>
                <a:cubicBezTo>
                  <a:pt x="6108829" y="1036729"/>
                  <a:pt x="6127629" y="1025061"/>
                  <a:pt x="6148497" y="1019496"/>
                </a:cubicBezTo>
                <a:cubicBezTo>
                  <a:pt x="6188016" y="1008958"/>
                  <a:pt x="6228961" y="1004630"/>
                  <a:pt x="6268813" y="995433"/>
                </a:cubicBezTo>
                <a:cubicBezTo>
                  <a:pt x="6281171" y="992581"/>
                  <a:pt x="6292563" y="986306"/>
                  <a:pt x="6304908" y="983401"/>
                </a:cubicBezTo>
                <a:cubicBezTo>
                  <a:pt x="6466853" y="945296"/>
                  <a:pt x="6437833" y="951747"/>
                  <a:pt x="6569603" y="935275"/>
                </a:cubicBezTo>
                <a:cubicBezTo>
                  <a:pt x="6684385" y="889362"/>
                  <a:pt x="6572183" y="931100"/>
                  <a:pt x="6726013" y="887149"/>
                </a:cubicBezTo>
                <a:cubicBezTo>
                  <a:pt x="6750402" y="880181"/>
                  <a:pt x="6773814" y="870054"/>
                  <a:pt x="6798203" y="863086"/>
                </a:cubicBezTo>
                <a:cubicBezTo>
                  <a:pt x="6830002" y="854000"/>
                  <a:pt x="6862846" y="848748"/>
                  <a:pt x="6894455" y="839022"/>
                </a:cubicBezTo>
                <a:cubicBezTo>
                  <a:pt x="6915097" y="832670"/>
                  <a:pt x="6934124" y="821789"/>
                  <a:pt x="6954613" y="814959"/>
                </a:cubicBezTo>
                <a:cubicBezTo>
                  <a:pt x="7002306" y="799062"/>
                  <a:pt x="7048517" y="797206"/>
                  <a:pt x="7098992" y="790896"/>
                </a:cubicBezTo>
                <a:cubicBezTo>
                  <a:pt x="7148866" y="770946"/>
                  <a:pt x="7157826" y="764220"/>
                  <a:pt x="7207276" y="754801"/>
                </a:cubicBezTo>
                <a:cubicBezTo>
                  <a:pt x="7275286" y="741847"/>
                  <a:pt x="7411813" y="718707"/>
                  <a:pt x="7411813" y="718707"/>
                </a:cubicBezTo>
                <a:cubicBezTo>
                  <a:pt x="7423845" y="710686"/>
                  <a:pt x="7434617" y="700339"/>
                  <a:pt x="7447908" y="694643"/>
                </a:cubicBezTo>
                <a:cubicBezTo>
                  <a:pt x="7463107" y="688129"/>
                  <a:pt x="7482275" y="691784"/>
                  <a:pt x="7496034" y="682612"/>
                </a:cubicBezTo>
                <a:cubicBezTo>
                  <a:pt x="7508066" y="674591"/>
                  <a:pt x="7511064" y="657808"/>
                  <a:pt x="7520097" y="646517"/>
                </a:cubicBezTo>
                <a:cubicBezTo>
                  <a:pt x="7527183" y="637659"/>
                  <a:pt x="7536140" y="630475"/>
                  <a:pt x="7544161" y="622454"/>
                </a:cubicBezTo>
                <a:cubicBezTo>
                  <a:pt x="7567505" y="575766"/>
                  <a:pt x="7591950" y="549704"/>
                  <a:pt x="7556192" y="490107"/>
                </a:cubicBezTo>
                <a:cubicBezTo>
                  <a:pt x="7544160" y="470054"/>
                  <a:pt x="7515763" y="466567"/>
                  <a:pt x="7496034" y="454012"/>
                </a:cubicBezTo>
                <a:cubicBezTo>
                  <a:pt x="7455892" y="428467"/>
                  <a:pt x="7420582" y="398646"/>
                  <a:pt x="7375719" y="381822"/>
                </a:cubicBezTo>
                <a:cubicBezTo>
                  <a:pt x="7360236" y="376016"/>
                  <a:pt x="7343132" y="375442"/>
                  <a:pt x="7327592" y="369791"/>
                </a:cubicBezTo>
                <a:cubicBezTo>
                  <a:pt x="7298888" y="359353"/>
                  <a:pt x="7272075" y="344134"/>
                  <a:pt x="7243371" y="333696"/>
                </a:cubicBezTo>
                <a:cubicBezTo>
                  <a:pt x="7227831" y="328045"/>
                  <a:pt x="7211460" y="324907"/>
                  <a:pt x="7195245" y="321664"/>
                </a:cubicBezTo>
                <a:cubicBezTo>
                  <a:pt x="7151277" y="312870"/>
                  <a:pt x="7107286" y="303942"/>
                  <a:pt x="7062897" y="297601"/>
                </a:cubicBezTo>
                <a:cubicBezTo>
                  <a:pt x="7022997" y="291901"/>
                  <a:pt x="6982687" y="289580"/>
                  <a:pt x="6942582" y="285570"/>
                </a:cubicBezTo>
                <a:cubicBezTo>
                  <a:pt x="6730024" y="289580"/>
                  <a:pt x="6517247" y="287158"/>
                  <a:pt x="6304908" y="297601"/>
                </a:cubicBezTo>
                <a:cubicBezTo>
                  <a:pt x="6271876" y="299225"/>
                  <a:pt x="6240848" y="314089"/>
                  <a:pt x="6208655" y="321664"/>
                </a:cubicBezTo>
                <a:cubicBezTo>
                  <a:pt x="6172663" y="330133"/>
                  <a:pt x="6136466" y="337707"/>
                  <a:pt x="6100371" y="345728"/>
                </a:cubicBezTo>
                <a:cubicBezTo>
                  <a:pt x="6084329" y="353749"/>
                  <a:pt x="6066023" y="358309"/>
                  <a:pt x="6052245" y="369791"/>
                </a:cubicBezTo>
                <a:cubicBezTo>
                  <a:pt x="6041136" y="379048"/>
                  <a:pt x="6040444" y="398222"/>
                  <a:pt x="6028182" y="405886"/>
                </a:cubicBezTo>
                <a:cubicBezTo>
                  <a:pt x="6006673" y="419329"/>
                  <a:pt x="5980055" y="421928"/>
                  <a:pt x="5955992" y="429949"/>
                </a:cubicBezTo>
                <a:cubicBezTo>
                  <a:pt x="5799368" y="534365"/>
                  <a:pt x="5955681" y="423340"/>
                  <a:pt x="5835676" y="526201"/>
                </a:cubicBezTo>
                <a:cubicBezTo>
                  <a:pt x="5824697" y="535611"/>
                  <a:pt x="5810464" y="540742"/>
                  <a:pt x="5799582" y="550264"/>
                </a:cubicBezTo>
                <a:cubicBezTo>
                  <a:pt x="5778240" y="568938"/>
                  <a:pt x="5762111" y="593407"/>
                  <a:pt x="5739424" y="610422"/>
                </a:cubicBezTo>
                <a:cubicBezTo>
                  <a:pt x="5723382" y="622454"/>
                  <a:pt x="5705477" y="632337"/>
                  <a:pt x="5691297" y="646517"/>
                </a:cubicBezTo>
                <a:cubicBezTo>
                  <a:pt x="5677118" y="660696"/>
                  <a:pt x="5668753" y="679861"/>
                  <a:pt x="5655203" y="694643"/>
                </a:cubicBezTo>
                <a:cubicBezTo>
                  <a:pt x="5624543" y="728091"/>
                  <a:pt x="5584119" y="753142"/>
                  <a:pt x="5558950" y="790896"/>
                </a:cubicBezTo>
                <a:cubicBezTo>
                  <a:pt x="5550929" y="802928"/>
                  <a:pt x="5541811" y="814296"/>
                  <a:pt x="5534887" y="826991"/>
                </a:cubicBezTo>
                <a:cubicBezTo>
                  <a:pt x="5517710" y="858482"/>
                  <a:pt x="5509170" y="895233"/>
                  <a:pt x="5486761" y="923243"/>
                </a:cubicBezTo>
                <a:cubicBezTo>
                  <a:pt x="5448087" y="971584"/>
                  <a:pt x="5429934" y="988770"/>
                  <a:pt x="5402540" y="1043559"/>
                </a:cubicBezTo>
                <a:cubicBezTo>
                  <a:pt x="5396868" y="1054903"/>
                  <a:pt x="5395504" y="1067997"/>
                  <a:pt x="5390508" y="1079654"/>
                </a:cubicBezTo>
                <a:cubicBezTo>
                  <a:pt x="5383443" y="1096139"/>
                  <a:pt x="5374466" y="1111738"/>
                  <a:pt x="5366445" y="1127780"/>
                </a:cubicBezTo>
                <a:cubicBezTo>
                  <a:pt x="5342548" y="1271159"/>
                  <a:pt x="5384424" y="1146745"/>
                  <a:pt x="5294255" y="1224033"/>
                </a:cubicBezTo>
                <a:cubicBezTo>
                  <a:pt x="5280637" y="1235705"/>
                  <a:pt x="5280953" y="1257811"/>
                  <a:pt x="5270192" y="1272159"/>
                </a:cubicBezTo>
                <a:cubicBezTo>
                  <a:pt x="5256580" y="1290309"/>
                  <a:pt x="5237138" y="1303329"/>
                  <a:pt x="5222066" y="1320286"/>
                </a:cubicBezTo>
                <a:cubicBezTo>
                  <a:pt x="5198313" y="1347008"/>
                  <a:pt x="5168905" y="1393243"/>
                  <a:pt x="5137845" y="1416538"/>
                </a:cubicBezTo>
                <a:cubicBezTo>
                  <a:pt x="5070913" y="1466737"/>
                  <a:pt x="5088552" y="1441185"/>
                  <a:pt x="5017529" y="1476696"/>
                </a:cubicBezTo>
                <a:cubicBezTo>
                  <a:pt x="4996613" y="1487154"/>
                  <a:pt x="4977813" y="1501434"/>
                  <a:pt x="4957371" y="1512791"/>
                </a:cubicBezTo>
                <a:cubicBezTo>
                  <a:pt x="4929549" y="1528248"/>
                  <a:pt x="4878187" y="1552187"/>
                  <a:pt x="4849087" y="1560917"/>
                </a:cubicBezTo>
                <a:cubicBezTo>
                  <a:pt x="4829500" y="1566793"/>
                  <a:pt x="4808982" y="1568938"/>
                  <a:pt x="4788929" y="1572949"/>
                </a:cubicBezTo>
                <a:cubicBezTo>
                  <a:pt x="4772887" y="1580970"/>
                  <a:pt x="4755398" y="1586587"/>
                  <a:pt x="4740803" y="1597012"/>
                </a:cubicBezTo>
                <a:cubicBezTo>
                  <a:pt x="4726957" y="1606902"/>
                  <a:pt x="4719927" y="1625498"/>
                  <a:pt x="4704708" y="1633107"/>
                </a:cubicBezTo>
                <a:cubicBezTo>
                  <a:pt x="4678593" y="1646164"/>
                  <a:pt x="4647926" y="1647192"/>
                  <a:pt x="4620487" y="1657170"/>
                </a:cubicBezTo>
                <a:cubicBezTo>
                  <a:pt x="4603631" y="1663299"/>
                  <a:pt x="4588646" y="1673717"/>
                  <a:pt x="4572361" y="1681233"/>
                </a:cubicBezTo>
                <a:cubicBezTo>
                  <a:pt x="4536497" y="1697785"/>
                  <a:pt x="4499940" y="1712807"/>
                  <a:pt x="4464076" y="1729359"/>
                </a:cubicBezTo>
                <a:cubicBezTo>
                  <a:pt x="4447791" y="1736875"/>
                  <a:pt x="4432965" y="1747750"/>
                  <a:pt x="4415950" y="1753422"/>
                </a:cubicBezTo>
                <a:cubicBezTo>
                  <a:pt x="4396550" y="1759889"/>
                  <a:pt x="4375845" y="1761443"/>
                  <a:pt x="4355792" y="1765454"/>
                </a:cubicBezTo>
                <a:cubicBezTo>
                  <a:pt x="4327718" y="1781496"/>
                  <a:pt x="4298850" y="1796221"/>
                  <a:pt x="4271571" y="1813580"/>
                </a:cubicBezTo>
                <a:cubicBezTo>
                  <a:pt x="4254653" y="1824346"/>
                  <a:pt x="4241769" y="1841531"/>
                  <a:pt x="4223445" y="1849675"/>
                </a:cubicBezTo>
                <a:cubicBezTo>
                  <a:pt x="4204758" y="1857981"/>
                  <a:pt x="4183016" y="1856326"/>
                  <a:pt x="4163287" y="1861707"/>
                </a:cubicBezTo>
                <a:cubicBezTo>
                  <a:pt x="3995386" y="1907498"/>
                  <a:pt x="4177492" y="1868492"/>
                  <a:pt x="4030940" y="1897801"/>
                </a:cubicBezTo>
                <a:cubicBezTo>
                  <a:pt x="3898522" y="1997114"/>
                  <a:pt x="4090813" y="1861848"/>
                  <a:pt x="3898592" y="1957959"/>
                </a:cubicBezTo>
                <a:cubicBezTo>
                  <a:pt x="3883373" y="1965568"/>
                  <a:pt x="3877270" y="1985612"/>
                  <a:pt x="3862497" y="1994054"/>
                </a:cubicBezTo>
                <a:cubicBezTo>
                  <a:pt x="3853157" y="1999391"/>
                  <a:pt x="3758084" y="2017257"/>
                  <a:pt x="3754213" y="2018117"/>
                </a:cubicBezTo>
                <a:cubicBezTo>
                  <a:pt x="3738071" y="2021704"/>
                  <a:pt x="3722199" y="2026431"/>
                  <a:pt x="3706087" y="2030149"/>
                </a:cubicBezTo>
                <a:cubicBezTo>
                  <a:pt x="3613464" y="2051524"/>
                  <a:pt x="3614358" y="2050901"/>
                  <a:pt x="3537645" y="2066243"/>
                </a:cubicBezTo>
                <a:cubicBezTo>
                  <a:pt x="3357171" y="2062233"/>
                  <a:pt x="3176283" y="2067073"/>
                  <a:pt x="2996224" y="2054212"/>
                </a:cubicBezTo>
                <a:cubicBezTo>
                  <a:pt x="2950613" y="2050954"/>
                  <a:pt x="2906692" y="2034173"/>
                  <a:pt x="2863876" y="2018117"/>
                </a:cubicBezTo>
                <a:cubicBezTo>
                  <a:pt x="2655748" y="1940068"/>
                  <a:pt x="2921012" y="2011344"/>
                  <a:pt x="2755592" y="1969991"/>
                </a:cubicBezTo>
                <a:cubicBezTo>
                  <a:pt x="2735539" y="1953949"/>
                  <a:pt x="2717731" y="1934605"/>
                  <a:pt x="2695434" y="1921864"/>
                </a:cubicBezTo>
                <a:cubicBezTo>
                  <a:pt x="2661139" y="1902267"/>
                  <a:pt x="2619785" y="1895989"/>
                  <a:pt x="2587150" y="1873738"/>
                </a:cubicBezTo>
                <a:cubicBezTo>
                  <a:pt x="2530721" y="1835264"/>
                  <a:pt x="2483207" y="1785114"/>
                  <a:pt x="2430740" y="1741391"/>
                </a:cubicBezTo>
                <a:cubicBezTo>
                  <a:pt x="2411012" y="1724951"/>
                  <a:pt x="2390853" y="1709030"/>
                  <a:pt x="2370582" y="1693264"/>
                </a:cubicBezTo>
                <a:cubicBezTo>
                  <a:pt x="2354753" y="1680953"/>
                  <a:pt x="2336634" y="1671349"/>
                  <a:pt x="2322455" y="1657170"/>
                </a:cubicBezTo>
                <a:cubicBezTo>
                  <a:pt x="2290371" y="1625086"/>
                  <a:pt x="2261634" y="1589262"/>
                  <a:pt x="2226203" y="1560917"/>
                </a:cubicBezTo>
                <a:cubicBezTo>
                  <a:pt x="2182427" y="1525897"/>
                  <a:pt x="2154079" y="1506851"/>
                  <a:pt x="2117919" y="1464664"/>
                </a:cubicBezTo>
                <a:cubicBezTo>
                  <a:pt x="2108508" y="1453685"/>
                  <a:pt x="2102260" y="1440337"/>
                  <a:pt x="2093855" y="1428570"/>
                </a:cubicBezTo>
                <a:cubicBezTo>
                  <a:pt x="2082200" y="1412252"/>
                  <a:pt x="2069792" y="1396485"/>
                  <a:pt x="2057761" y="1380443"/>
                </a:cubicBezTo>
                <a:cubicBezTo>
                  <a:pt x="2053750" y="1364401"/>
                  <a:pt x="2055340" y="1345773"/>
                  <a:pt x="2045729" y="1332317"/>
                </a:cubicBezTo>
                <a:cubicBezTo>
                  <a:pt x="2034074" y="1316000"/>
                  <a:pt x="2011782" y="1310401"/>
                  <a:pt x="1997603" y="1296222"/>
                </a:cubicBezTo>
                <a:cubicBezTo>
                  <a:pt x="1983424" y="1282043"/>
                  <a:pt x="1973540" y="1264138"/>
                  <a:pt x="1961508" y="1248096"/>
                </a:cubicBezTo>
                <a:cubicBezTo>
                  <a:pt x="1928631" y="1149469"/>
                  <a:pt x="1985499" y="1302133"/>
                  <a:pt x="1877287" y="1139812"/>
                </a:cubicBezTo>
                <a:cubicBezTo>
                  <a:pt x="1853121" y="1103562"/>
                  <a:pt x="1847479" y="1098333"/>
                  <a:pt x="1829161" y="1055591"/>
                </a:cubicBezTo>
                <a:cubicBezTo>
                  <a:pt x="1824165" y="1043934"/>
                  <a:pt x="1824915" y="1029507"/>
                  <a:pt x="1817129" y="1019496"/>
                </a:cubicBezTo>
                <a:cubicBezTo>
                  <a:pt x="1796236" y="992634"/>
                  <a:pt x="1769003" y="971370"/>
                  <a:pt x="1744940" y="947307"/>
                </a:cubicBezTo>
                <a:cubicBezTo>
                  <a:pt x="1704701" y="907068"/>
                  <a:pt x="1737900" y="937121"/>
                  <a:pt x="1684782" y="899180"/>
                </a:cubicBezTo>
                <a:cubicBezTo>
                  <a:pt x="1621048" y="853656"/>
                  <a:pt x="1659132" y="870579"/>
                  <a:pt x="1600561" y="851054"/>
                </a:cubicBezTo>
                <a:cubicBezTo>
                  <a:pt x="1544638" y="795133"/>
                  <a:pt x="1618986" y="860580"/>
                  <a:pt x="1516340" y="814959"/>
                </a:cubicBezTo>
                <a:cubicBezTo>
                  <a:pt x="1498016" y="806815"/>
                  <a:pt x="1486149" y="787832"/>
                  <a:pt x="1468213" y="778864"/>
                </a:cubicBezTo>
                <a:cubicBezTo>
                  <a:pt x="1437565" y="763540"/>
                  <a:pt x="1404164" y="754480"/>
                  <a:pt x="1371961" y="742770"/>
                </a:cubicBezTo>
                <a:cubicBezTo>
                  <a:pt x="1360042" y="738436"/>
                  <a:pt x="1347412" y="735986"/>
                  <a:pt x="1335866" y="730738"/>
                </a:cubicBezTo>
                <a:cubicBezTo>
                  <a:pt x="1303210" y="715894"/>
                  <a:pt x="1272584" y="696742"/>
                  <a:pt x="1239613" y="682612"/>
                </a:cubicBezTo>
                <a:cubicBezTo>
                  <a:pt x="1209389" y="669659"/>
                  <a:pt x="1154446" y="654049"/>
                  <a:pt x="1119297" y="646517"/>
                </a:cubicBezTo>
                <a:cubicBezTo>
                  <a:pt x="1079306" y="637947"/>
                  <a:pt x="1037782" y="635388"/>
                  <a:pt x="998982" y="622454"/>
                </a:cubicBezTo>
                <a:cubicBezTo>
                  <a:pt x="917036" y="595138"/>
                  <a:pt x="1017851" y="629529"/>
                  <a:pt x="902729" y="586359"/>
                </a:cubicBezTo>
                <a:cubicBezTo>
                  <a:pt x="890854" y="581906"/>
                  <a:pt x="878666" y="578338"/>
                  <a:pt x="866634" y="574328"/>
                </a:cubicBezTo>
                <a:cubicBezTo>
                  <a:pt x="858613" y="566307"/>
                  <a:pt x="853576" y="553015"/>
                  <a:pt x="842571" y="550264"/>
                </a:cubicBezTo>
                <a:cubicBezTo>
                  <a:pt x="732317" y="522700"/>
                  <a:pt x="422774" y="548928"/>
                  <a:pt x="385371" y="550264"/>
                </a:cubicBezTo>
                <a:cubicBezTo>
                  <a:pt x="367209" y="568426"/>
                  <a:pt x="334785" y="596131"/>
                  <a:pt x="325213" y="622454"/>
                </a:cubicBezTo>
                <a:cubicBezTo>
                  <a:pt x="313911" y="653535"/>
                  <a:pt x="311608" y="687332"/>
                  <a:pt x="301150" y="718707"/>
                </a:cubicBezTo>
                <a:lnTo>
                  <a:pt x="289119" y="754801"/>
                </a:lnTo>
                <a:cubicBezTo>
                  <a:pt x="290271" y="778986"/>
                  <a:pt x="265939" y="984462"/>
                  <a:pt x="325213" y="1055591"/>
                </a:cubicBezTo>
                <a:cubicBezTo>
                  <a:pt x="337359" y="1070167"/>
                  <a:pt x="396589" y="1097294"/>
                  <a:pt x="409434" y="1103717"/>
                </a:cubicBezTo>
                <a:cubicBezTo>
                  <a:pt x="537771" y="1099707"/>
                  <a:pt x="666330" y="1100227"/>
                  <a:pt x="794445" y="1091686"/>
                </a:cubicBezTo>
                <a:cubicBezTo>
                  <a:pt x="883728" y="1085734"/>
                  <a:pt x="969355" y="1057175"/>
                  <a:pt x="1059140" y="1055591"/>
                </a:cubicBezTo>
                <a:lnTo>
                  <a:pt x="2996224" y="1031528"/>
                </a:lnTo>
                <a:cubicBezTo>
                  <a:pt x="3185128" y="1000043"/>
                  <a:pt x="2949928" y="1043101"/>
                  <a:pt x="3140603" y="995433"/>
                </a:cubicBezTo>
                <a:cubicBezTo>
                  <a:pt x="3180281" y="985513"/>
                  <a:pt x="3260919" y="971370"/>
                  <a:pt x="3260919" y="971370"/>
                </a:cubicBezTo>
                <a:cubicBezTo>
                  <a:pt x="3386091" y="908783"/>
                  <a:pt x="3321577" y="927692"/>
                  <a:pt x="3453424" y="911212"/>
                </a:cubicBezTo>
                <a:cubicBezTo>
                  <a:pt x="3633441" y="866208"/>
                  <a:pt x="3462104" y="903802"/>
                  <a:pt x="3682024" y="875117"/>
                </a:cubicBezTo>
                <a:cubicBezTo>
                  <a:pt x="3730404" y="868806"/>
                  <a:pt x="3778210" y="858663"/>
                  <a:pt x="3826403" y="851054"/>
                </a:cubicBezTo>
                <a:cubicBezTo>
                  <a:pt x="3854415" y="846631"/>
                  <a:pt x="3882550" y="843033"/>
                  <a:pt x="3910624" y="839022"/>
                </a:cubicBezTo>
                <a:cubicBezTo>
                  <a:pt x="4302193" y="671210"/>
                  <a:pt x="3909905" y="826614"/>
                  <a:pt x="4981434" y="790896"/>
                </a:cubicBezTo>
                <a:cubicBezTo>
                  <a:pt x="5014487" y="789794"/>
                  <a:pt x="5045118" y="772580"/>
                  <a:pt x="5077687" y="766833"/>
                </a:cubicBezTo>
                <a:cubicBezTo>
                  <a:pt x="5113451" y="760522"/>
                  <a:pt x="5149876" y="758812"/>
                  <a:pt x="5185971" y="754801"/>
                </a:cubicBezTo>
                <a:cubicBezTo>
                  <a:pt x="5336434" y="717187"/>
                  <a:pt x="5149357" y="765262"/>
                  <a:pt x="5270192" y="730738"/>
                </a:cubicBezTo>
                <a:cubicBezTo>
                  <a:pt x="5286092" y="726195"/>
                  <a:pt x="5302277" y="722717"/>
                  <a:pt x="5318319" y="718707"/>
                </a:cubicBezTo>
                <a:cubicBezTo>
                  <a:pt x="5356336" y="699698"/>
                  <a:pt x="5364599" y="692730"/>
                  <a:pt x="5402540" y="682612"/>
                </a:cubicBezTo>
                <a:cubicBezTo>
                  <a:pt x="5452106" y="669394"/>
                  <a:pt x="5600885" y="637581"/>
                  <a:pt x="5655203" y="610422"/>
                </a:cubicBezTo>
                <a:cubicBezTo>
                  <a:pt x="5669020" y="603513"/>
                  <a:pt x="5734734" y="566404"/>
                  <a:pt x="5763487" y="562296"/>
                </a:cubicBezTo>
                <a:cubicBezTo>
                  <a:pt x="5863454" y="548015"/>
                  <a:pt x="6064276" y="526201"/>
                  <a:pt x="6064276" y="526201"/>
                </a:cubicBezTo>
                <a:cubicBezTo>
                  <a:pt x="6104381" y="530212"/>
                  <a:pt x="6145181" y="529788"/>
                  <a:pt x="6184592" y="538233"/>
                </a:cubicBezTo>
                <a:cubicBezTo>
                  <a:pt x="6225748" y="547052"/>
                  <a:pt x="6246216" y="578603"/>
                  <a:pt x="6280845" y="598391"/>
                </a:cubicBezTo>
                <a:cubicBezTo>
                  <a:pt x="6291856" y="604683"/>
                  <a:pt x="6304908" y="606412"/>
                  <a:pt x="6316940" y="610422"/>
                </a:cubicBezTo>
                <a:cubicBezTo>
                  <a:pt x="6324961" y="618443"/>
                  <a:pt x="6333917" y="625628"/>
                  <a:pt x="6341003" y="634486"/>
                </a:cubicBezTo>
                <a:cubicBezTo>
                  <a:pt x="6350036" y="645777"/>
                  <a:pt x="6353035" y="662559"/>
                  <a:pt x="6365066" y="670580"/>
                </a:cubicBezTo>
                <a:cubicBezTo>
                  <a:pt x="6378825" y="679752"/>
                  <a:pt x="6397150" y="678601"/>
                  <a:pt x="6413192" y="682612"/>
                </a:cubicBezTo>
                <a:cubicBezTo>
                  <a:pt x="6492718" y="762138"/>
                  <a:pt x="6493485" y="766895"/>
                  <a:pt x="6605697" y="851054"/>
                </a:cubicBezTo>
                <a:cubicBezTo>
                  <a:pt x="6621739" y="863086"/>
                  <a:pt x="6637506" y="875494"/>
                  <a:pt x="6653824" y="887149"/>
                </a:cubicBezTo>
                <a:cubicBezTo>
                  <a:pt x="6665591" y="895554"/>
                  <a:pt x="6679111" y="901605"/>
                  <a:pt x="6689919" y="911212"/>
                </a:cubicBezTo>
                <a:cubicBezTo>
                  <a:pt x="6787308" y="997780"/>
                  <a:pt x="6723775" y="970623"/>
                  <a:pt x="6798203" y="995433"/>
                </a:cubicBezTo>
                <a:cubicBezTo>
                  <a:pt x="6818256" y="1015486"/>
                  <a:pt x="6835674" y="1038576"/>
                  <a:pt x="6858361" y="1055591"/>
                </a:cubicBezTo>
                <a:cubicBezTo>
                  <a:pt x="6896394" y="1084116"/>
                  <a:pt x="6912422" y="1092593"/>
                  <a:pt x="6942582" y="1127780"/>
                </a:cubicBezTo>
                <a:cubicBezTo>
                  <a:pt x="6955632" y="1143005"/>
                  <a:pt x="6966645" y="1159865"/>
                  <a:pt x="6978676" y="1175907"/>
                </a:cubicBezTo>
                <a:cubicBezTo>
                  <a:pt x="6982687" y="1187938"/>
                  <a:pt x="6983673" y="1201449"/>
                  <a:pt x="6990708" y="1212001"/>
                </a:cubicBezTo>
                <a:cubicBezTo>
                  <a:pt x="7000147" y="1226159"/>
                  <a:pt x="7015730" y="1235177"/>
                  <a:pt x="7026803" y="1248096"/>
                </a:cubicBezTo>
                <a:cubicBezTo>
                  <a:pt x="7039853" y="1263321"/>
                  <a:pt x="7050866" y="1280180"/>
                  <a:pt x="7062897" y="1296222"/>
                </a:cubicBezTo>
                <a:cubicBezTo>
                  <a:pt x="7066908" y="1308254"/>
                  <a:pt x="7068637" y="1321306"/>
                  <a:pt x="7074929" y="1332317"/>
                </a:cubicBezTo>
                <a:cubicBezTo>
                  <a:pt x="7093995" y="1365681"/>
                  <a:pt x="7110329" y="1379748"/>
                  <a:pt x="7135087" y="1404507"/>
                </a:cubicBezTo>
                <a:cubicBezTo>
                  <a:pt x="7147797" y="1436282"/>
                  <a:pt x="7161753" y="1467757"/>
                  <a:pt x="7171182" y="1500759"/>
                </a:cubicBezTo>
                <a:cubicBezTo>
                  <a:pt x="7188909" y="1562806"/>
                  <a:pt x="7178682" y="1549592"/>
                  <a:pt x="7207276" y="1621075"/>
                </a:cubicBezTo>
                <a:cubicBezTo>
                  <a:pt x="7226868" y="1670054"/>
                  <a:pt x="7234228" y="1680594"/>
                  <a:pt x="7243371" y="1729359"/>
                </a:cubicBezTo>
                <a:cubicBezTo>
                  <a:pt x="7252362" y="1777314"/>
                  <a:pt x="7261382" y="1825325"/>
                  <a:pt x="7267434" y="1873738"/>
                </a:cubicBezTo>
                <a:cubicBezTo>
                  <a:pt x="7273424" y="1921658"/>
                  <a:pt x="7272302" y="1970358"/>
                  <a:pt x="7279466" y="2018117"/>
                </a:cubicBezTo>
                <a:cubicBezTo>
                  <a:pt x="7284372" y="2050823"/>
                  <a:pt x="7295508" y="2082286"/>
                  <a:pt x="7303529" y="2114370"/>
                </a:cubicBezTo>
                <a:cubicBezTo>
                  <a:pt x="7307540" y="2150465"/>
                  <a:pt x="7307952" y="2187143"/>
                  <a:pt x="7315561" y="2222654"/>
                </a:cubicBezTo>
                <a:cubicBezTo>
                  <a:pt x="7320086" y="2243772"/>
                  <a:pt x="7334386" y="2261859"/>
                  <a:pt x="7339624" y="2282812"/>
                </a:cubicBezTo>
                <a:cubicBezTo>
                  <a:pt x="7370592" y="2406685"/>
                  <a:pt x="7327311" y="2330518"/>
                  <a:pt x="7375719" y="2403128"/>
                </a:cubicBezTo>
                <a:cubicBezTo>
                  <a:pt x="7398936" y="2565654"/>
                  <a:pt x="7374581" y="2431042"/>
                  <a:pt x="7399782" y="2523443"/>
                </a:cubicBezTo>
                <a:cubicBezTo>
                  <a:pt x="7408484" y="2555349"/>
                  <a:pt x="7423845" y="2619696"/>
                  <a:pt x="7423845" y="2619696"/>
                </a:cubicBezTo>
                <a:cubicBezTo>
                  <a:pt x="7419834" y="2659801"/>
                  <a:pt x="7426282" y="2702393"/>
                  <a:pt x="7411813" y="2740012"/>
                </a:cubicBezTo>
                <a:cubicBezTo>
                  <a:pt x="7401407" y="2767066"/>
                  <a:pt x="7323070" y="2792354"/>
                  <a:pt x="7303529" y="2800170"/>
                </a:cubicBezTo>
                <a:cubicBezTo>
                  <a:pt x="7151129" y="2796159"/>
                  <a:pt x="6998609" y="2795389"/>
                  <a:pt x="6846329" y="2788138"/>
                </a:cubicBezTo>
                <a:cubicBezTo>
                  <a:pt x="6837804" y="2787732"/>
                  <a:pt x="6774080" y="2770061"/>
                  <a:pt x="6762108" y="2764075"/>
                </a:cubicBezTo>
                <a:cubicBezTo>
                  <a:pt x="6749174" y="2757608"/>
                  <a:pt x="6739964" y="2743817"/>
                  <a:pt x="6726013" y="2740012"/>
                </a:cubicBezTo>
                <a:cubicBezTo>
                  <a:pt x="6694819" y="2731504"/>
                  <a:pt x="6661845" y="2731991"/>
                  <a:pt x="6629761" y="2727980"/>
                </a:cubicBezTo>
                <a:cubicBezTo>
                  <a:pt x="6539137" y="2667565"/>
                  <a:pt x="6654316" y="2738505"/>
                  <a:pt x="6545540" y="2691886"/>
                </a:cubicBezTo>
                <a:cubicBezTo>
                  <a:pt x="6532249" y="2686190"/>
                  <a:pt x="6522379" y="2674289"/>
                  <a:pt x="6509445" y="2667822"/>
                </a:cubicBezTo>
                <a:cubicBezTo>
                  <a:pt x="6498101" y="2662150"/>
                  <a:pt x="6485382" y="2659801"/>
                  <a:pt x="6473350" y="2655791"/>
                </a:cubicBezTo>
                <a:cubicBezTo>
                  <a:pt x="6461318" y="2647770"/>
                  <a:pt x="6450546" y="2637424"/>
                  <a:pt x="6437255" y="2631728"/>
                </a:cubicBezTo>
                <a:cubicBezTo>
                  <a:pt x="6422056" y="2625214"/>
                  <a:pt x="6404967" y="2624448"/>
                  <a:pt x="6389129" y="2619696"/>
                </a:cubicBezTo>
                <a:cubicBezTo>
                  <a:pt x="6364834" y="2612407"/>
                  <a:pt x="6341003" y="2603654"/>
                  <a:pt x="6316940" y="2595633"/>
                </a:cubicBezTo>
                <a:cubicBezTo>
                  <a:pt x="6308919" y="2587612"/>
                  <a:pt x="6302725" y="2577198"/>
                  <a:pt x="6292876" y="2571570"/>
                </a:cubicBezTo>
                <a:cubicBezTo>
                  <a:pt x="6243029" y="2543086"/>
                  <a:pt x="6240238" y="2554167"/>
                  <a:pt x="6196624" y="2535475"/>
                </a:cubicBezTo>
                <a:cubicBezTo>
                  <a:pt x="6180138" y="2528410"/>
                  <a:pt x="6165291" y="2517710"/>
                  <a:pt x="6148497" y="2511412"/>
                </a:cubicBezTo>
                <a:cubicBezTo>
                  <a:pt x="6133014" y="2505606"/>
                  <a:pt x="6115854" y="2505186"/>
                  <a:pt x="6100371" y="2499380"/>
                </a:cubicBezTo>
                <a:cubicBezTo>
                  <a:pt x="6083577" y="2493082"/>
                  <a:pt x="6068730" y="2482382"/>
                  <a:pt x="6052245" y="2475317"/>
                </a:cubicBezTo>
                <a:cubicBezTo>
                  <a:pt x="6040588" y="2470321"/>
                  <a:pt x="6028182" y="2467296"/>
                  <a:pt x="6016150" y="2463286"/>
                </a:cubicBezTo>
                <a:cubicBezTo>
                  <a:pt x="5973673" y="2420807"/>
                  <a:pt x="6010339" y="2448575"/>
                  <a:pt x="5931929" y="2427191"/>
                </a:cubicBezTo>
                <a:cubicBezTo>
                  <a:pt x="5786586" y="2387553"/>
                  <a:pt x="5936559" y="2414103"/>
                  <a:pt x="5775519" y="2391096"/>
                </a:cubicBezTo>
                <a:cubicBezTo>
                  <a:pt x="5685818" y="2331296"/>
                  <a:pt x="5809881" y="2406872"/>
                  <a:pt x="5667234" y="2355001"/>
                </a:cubicBezTo>
                <a:cubicBezTo>
                  <a:pt x="5488864" y="2290140"/>
                  <a:pt x="5731638" y="2339668"/>
                  <a:pt x="5534887" y="2306875"/>
                </a:cubicBezTo>
                <a:cubicBezTo>
                  <a:pt x="5482011" y="2253999"/>
                  <a:pt x="5508521" y="2268823"/>
                  <a:pt x="5414571" y="2246717"/>
                </a:cubicBezTo>
                <a:cubicBezTo>
                  <a:pt x="5374759" y="2237349"/>
                  <a:pt x="5294255" y="2222654"/>
                  <a:pt x="5294255" y="2222654"/>
                </a:cubicBezTo>
                <a:cubicBezTo>
                  <a:pt x="5271951" y="2207785"/>
                  <a:pt x="5235478" y="2181313"/>
                  <a:pt x="5210034" y="2174528"/>
                </a:cubicBezTo>
                <a:cubicBezTo>
                  <a:pt x="5166709" y="2162975"/>
                  <a:pt x="5121803" y="2158485"/>
                  <a:pt x="5077687" y="2150464"/>
                </a:cubicBezTo>
                <a:cubicBezTo>
                  <a:pt x="5061645" y="2142443"/>
                  <a:pt x="5046355" y="2132698"/>
                  <a:pt x="5029561" y="2126401"/>
                </a:cubicBezTo>
                <a:cubicBezTo>
                  <a:pt x="5014078" y="2120595"/>
                  <a:pt x="4997603" y="2117835"/>
                  <a:pt x="4981434" y="2114370"/>
                </a:cubicBezTo>
                <a:cubicBezTo>
                  <a:pt x="4941443" y="2105801"/>
                  <a:pt x="4900971" y="2099504"/>
                  <a:pt x="4861119" y="2090307"/>
                </a:cubicBezTo>
                <a:cubicBezTo>
                  <a:pt x="4848761" y="2087455"/>
                  <a:pt x="4836943" y="2082609"/>
                  <a:pt x="4825024" y="2078275"/>
                </a:cubicBezTo>
                <a:cubicBezTo>
                  <a:pt x="4792821" y="2066565"/>
                  <a:pt x="4762014" y="2050491"/>
                  <a:pt x="4728771" y="2042180"/>
                </a:cubicBezTo>
                <a:cubicBezTo>
                  <a:pt x="4697403" y="2034338"/>
                  <a:pt x="4664331" y="2035933"/>
                  <a:pt x="4632519" y="2030149"/>
                </a:cubicBezTo>
                <a:cubicBezTo>
                  <a:pt x="4576023" y="2019877"/>
                  <a:pt x="4464076" y="1994054"/>
                  <a:pt x="4464076" y="1994054"/>
                </a:cubicBezTo>
                <a:cubicBezTo>
                  <a:pt x="4441024" y="1982528"/>
                  <a:pt x="4407213" y="1962787"/>
                  <a:pt x="4379855" y="1957959"/>
                </a:cubicBezTo>
                <a:cubicBezTo>
                  <a:pt x="4250969" y="1935214"/>
                  <a:pt x="4202753" y="1933109"/>
                  <a:pt x="4079066" y="1921864"/>
                </a:cubicBezTo>
                <a:cubicBezTo>
                  <a:pt x="3994845" y="1925875"/>
                  <a:pt x="3910119" y="1923850"/>
                  <a:pt x="3826403" y="1933896"/>
                </a:cubicBezTo>
                <a:cubicBezTo>
                  <a:pt x="3808595" y="1936033"/>
                  <a:pt x="3793849" y="1949060"/>
                  <a:pt x="3778276" y="1957959"/>
                </a:cubicBezTo>
                <a:cubicBezTo>
                  <a:pt x="3735522" y="1982389"/>
                  <a:pt x="3733238" y="1990966"/>
                  <a:pt x="3694055" y="2030149"/>
                </a:cubicBezTo>
                <a:cubicBezTo>
                  <a:pt x="3643781" y="2080423"/>
                  <a:pt x="3668170" y="2052631"/>
                  <a:pt x="3621866" y="2114370"/>
                </a:cubicBezTo>
                <a:cubicBezTo>
                  <a:pt x="3617855" y="2126401"/>
                  <a:pt x="3615506" y="2139121"/>
                  <a:pt x="3609834" y="2150464"/>
                </a:cubicBezTo>
                <a:cubicBezTo>
                  <a:pt x="3603367" y="2163398"/>
                  <a:pt x="3591467" y="2173268"/>
                  <a:pt x="3585771" y="2186559"/>
                </a:cubicBezTo>
                <a:cubicBezTo>
                  <a:pt x="3579289" y="2201685"/>
                  <a:pt x="3572355" y="2253745"/>
                  <a:pt x="3561708" y="2270780"/>
                </a:cubicBezTo>
                <a:cubicBezTo>
                  <a:pt x="3548098" y="2292556"/>
                  <a:pt x="3528990" y="2310394"/>
                  <a:pt x="3513582" y="2330938"/>
                </a:cubicBezTo>
                <a:cubicBezTo>
                  <a:pt x="3504906" y="2342506"/>
                  <a:pt x="3496693" y="2354478"/>
                  <a:pt x="3489519" y="2367033"/>
                </a:cubicBezTo>
                <a:cubicBezTo>
                  <a:pt x="3480620" y="2382605"/>
                  <a:pt x="3475880" y="2400564"/>
                  <a:pt x="3465455" y="2415159"/>
                </a:cubicBezTo>
                <a:cubicBezTo>
                  <a:pt x="3455565" y="2429005"/>
                  <a:pt x="3441392" y="2439222"/>
                  <a:pt x="3429361" y="2451254"/>
                </a:cubicBezTo>
                <a:cubicBezTo>
                  <a:pt x="3421340" y="2471307"/>
                  <a:pt x="3418256" y="2494134"/>
                  <a:pt x="3405297" y="2511412"/>
                </a:cubicBezTo>
                <a:cubicBezTo>
                  <a:pt x="3381476" y="2543174"/>
                  <a:pt x="3338831" y="2560122"/>
                  <a:pt x="3321076" y="2595633"/>
                </a:cubicBezTo>
                <a:cubicBezTo>
                  <a:pt x="3313055" y="2611675"/>
                  <a:pt x="3306519" y="2628550"/>
                  <a:pt x="3297013" y="2643759"/>
                </a:cubicBezTo>
                <a:cubicBezTo>
                  <a:pt x="3267505" y="2690973"/>
                  <a:pt x="3241723" y="2711082"/>
                  <a:pt x="3200761" y="2752043"/>
                </a:cubicBezTo>
                <a:cubicBezTo>
                  <a:pt x="3188729" y="2764075"/>
                  <a:pt x="3178824" y="2778700"/>
                  <a:pt x="3164666" y="2788138"/>
                </a:cubicBezTo>
                <a:cubicBezTo>
                  <a:pt x="3152634" y="2796159"/>
                  <a:pt x="3139550" y="2802790"/>
                  <a:pt x="3128571" y="2812201"/>
                </a:cubicBezTo>
                <a:cubicBezTo>
                  <a:pt x="3111346" y="2826966"/>
                  <a:pt x="3098161" y="2846155"/>
                  <a:pt x="3080445" y="2860328"/>
                </a:cubicBezTo>
                <a:cubicBezTo>
                  <a:pt x="3020340" y="2908412"/>
                  <a:pt x="3012662" y="2906691"/>
                  <a:pt x="2948097" y="2932517"/>
                </a:cubicBezTo>
                <a:cubicBezTo>
                  <a:pt x="2879640" y="3000975"/>
                  <a:pt x="2950204" y="2943758"/>
                  <a:pt x="2851845" y="2980643"/>
                </a:cubicBezTo>
                <a:cubicBezTo>
                  <a:pt x="2838305" y="2985720"/>
                  <a:pt x="2828684" y="2998240"/>
                  <a:pt x="2815750" y="3004707"/>
                </a:cubicBezTo>
                <a:cubicBezTo>
                  <a:pt x="2804406" y="3010379"/>
                  <a:pt x="2791849" y="3013254"/>
                  <a:pt x="2779655" y="3016738"/>
                </a:cubicBezTo>
                <a:cubicBezTo>
                  <a:pt x="2717819" y="3034405"/>
                  <a:pt x="2713407" y="3031035"/>
                  <a:pt x="2635276" y="3040801"/>
                </a:cubicBezTo>
                <a:cubicBezTo>
                  <a:pt x="2371578" y="3106728"/>
                  <a:pt x="2515994" y="3075334"/>
                  <a:pt x="1901350" y="3028770"/>
                </a:cubicBezTo>
                <a:cubicBezTo>
                  <a:pt x="1863412" y="3025896"/>
                  <a:pt x="1827958" y="3007845"/>
                  <a:pt x="1793066" y="2992675"/>
                </a:cubicBezTo>
                <a:cubicBezTo>
                  <a:pt x="1735497" y="2967645"/>
                  <a:pt x="1682909" y="2931768"/>
                  <a:pt x="1624624" y="2908454"/>
                </a:cubicBezTo>
                <a:cubicBezTo>
                  <a:pt x="1576818" y="2889332"/>
                  <a:pt x="1559696" y="2884415"/>
                  <a:pt x="1516340" y="2860328"/>
                </a:cubicBezTo>
                <a:cubicBezTo>
                  <a:pt x="1415183" y="2804130"/>
                  <a:pt x="1498655" y="2841222"/>
                  <a:pt x="1396024" y="2800170"/>
                </a:cubicBezTo>
                <a:cubicBezTo>
                  <a:pt x="1349938" y="2731041"/>
                  <a:pt x="1382186" y="2774300"/>
                  <a:pt x="1287740" y="2679854"/>
                </a:cubicBezTo>
                <a:lnTo>
                  <a:pt x="1251645" y="2643759"/>
                </a:lnTo>
                <a:cubicBezTo>
                  <a:pt x="1227119" y="2570183"/>
                  <a:pt x="1258097" y="2645179"/>
                  <a:pt x="1191487" y="2559538"/>
                </a:cubicBezTo>
                <a:cubicBezTo>
                  <a:pt x="1176337" y="2540060"/>
                  <a:pt x="1150812" y="2486017"/>
                  <a:pt x="1131329" y="2463286"/>
                </a:cubicBezTo>
                <a:cubicBezTo>
                  <a:pt x="1116565" y="2446061"/>
                  <a:pt x="1097967" y="2432384"/>
                  <a:pt x="1083203" y="2415159"/>
                </a:cubicBezTo>
                <a:cubicBezTo>
                  <a:pt x="1073793" y="2404180"/>
                  <a:pt x="1067645" y="2390758"/>
                  <a:pt x="1059140" y="2379064"/>
                </a:cubicBezTo>
                <a:cubicBezTo>
                  <a:pt x="1035551" y="2346630"/>
                  <a:pt x="1009196" y="2316182"/>
                  <a:pt x="986950" y="2282812"/>
                </a:cubicBezTo>
                <a:cubicBezTo>
                  <a:pt x="978929" y="2270780"/>
                  <a:pt x="969354" y="2259651"/>
                  <a:pt x="962887" y="2246717"/>
                </a:cubicBezTo>
                <a:cubicBezTo>
                  <a:pt x="957215" y="2235373"/>
                  <a:pt x="958465" y="2220768"/>
                  <a:pt x="950855" y="2210622"/>
                </a:cubicBezTo>
                <a:cubicBezTo>
                  <a:pt x="933840" y="2187935"/>
                  <a:pt x="907712" y="2173151"/>
                  <a:pt x="890697" y="2150464"/>
                </a:cubicBezTo>
                <a:cubicBezTo>
                  <a:pt x="856007" y="2104211"/>
                  <a:pt x="851793" y="2093864"/>
                  <a:pt x="806476" y="2054212"/>
                </a:cubicBezTo>
                <a:cubicBezTo>
                  <a:pt x="791385" y="2041007"/>
                  <a:pt x="774667" y="2029772"/>
                  <a:pt x="758350" y="2018117"/>
                </a:cubicBezTo>
                <a:cubicBezTo>
                  <a:pt x="746583" y="2009712"/>
                  <a:pt x="732914" y="2003825"/>
                  <a:pt x="722255" y="1994054"/>
                </a:cubicBezTo>
                <a:cubicBezTo>
                  <a:pt x="684626" y="1959561"/>
                  <a:pt x="659628" y="1908598"/>
                  <a:pt x="613971" y="1885770"/>
                </a:cubicBezTo>
                <a:cubicBezTo>
                  <a:pt x="597929" y="1877749"/>
                  <a:pt x="581225" y="1870935"/>
                  <a:pt x="565845" y="1861707"/>
                </a:cubicBezTo>
                <a:cubicBezTo>
                  <a:pt x="462418" y="1799650"/>
                  <a:pt x="530162" y="1825749"/>
                  <a:pt x="457561" y="1801549"/>
                </a:cubicBezTo>
                <a:cubicBezTo>
                  <a:pt x="449540" y="1813580"/>
                  <a:pt x="433995" y="1823191"/>
                  <a:pt x="433497" y="1837643"/>
                </a:cubicBezTo>
                <a:cubicBezTo>
                  <a:pt x="429901" y="1941932"/>
                  <a:pt x="438587" y="2046344"/>
                  <a:pt x="445529" y="2150464"/>
                </a:cubicBezTo>
                <a:cubicBezTo>
                  <a:pt x="446629" y="2166963"/>
                  <a:pt x="447950" y="2185135"/>
                  <a:pt x="457561" y="2198591"/>
                </a:cubicBezTo>
                <a:cubicBezTo>
                  <a:pt x="476806" y="2225534"/>
                  <a:pt x="526417" y="2243529"/>
                  <a:pt x="553813" y="2258749"/>
                </a:cubicBezTo>
                <a:cubicBezTo>
                  <a:pt x="574255" y="2270106"/>
                  <a:pt x="593529" y="2283486"/>
                  <a:pt x="613971" y="2294843"/>
                </a:cubicBezTo>
                <a:cubicBezTo>
                  <a:pt x="629650" y="2303553"/>
                  <a:pt x="646888" y="2309401"/>
                  <a:pt x="662097" y="2318907"/>
                </a:cubicBezTo>
                <a:cubicBezTo>
                  <a:pt x="666246" y="2321500"/>
                  <a:pt x="733594" y="2374292"/>
                  <a:pt x="746319" y="2379064"/>
                </a:cubicBezTo>
                <a:cubicBezTo>
                  <a:pt x="765466" y="2386244"/>
                  <a:pt x="786424" y="2387085"/>
                  <a:pt x="806476" y="2391096"/>
                </a:cubicBezTo>
                <a:cubicBezTo>
                  <a:pt x="896180" y="2450898"/>
                  <a:pt x="772111" y="2375318"/>
                  <a:pt x="914761" y="2427191"/>
                </a:cubicBezTo>
                <a:cubicBezTo>
                  <a:pt x="936738" y="2435183"/>
                  <a:pt x="952942" y="2455294"/>
                  <a:pt x="974919" y="2463286"/>
                </a:cubicBezTo>
                <a:cubicBezTo>
                  <a:pt x="997845" y="2471623"/>
                  <a:pt x="1022813" y="2473108"/>
                  <a:pt x="1047108" y="2475317"/>
                </a:cubicBezTo>
                <a:cubicBezTo>
                  <a:pt x="1111138" y="2481138"/>
                  <a:pt x="1175445" y="2483338"/>
                  <a:pt x="1239613" y="2487349"/>
                </a:cubicBezTo>
                <a:cubicBezTo>
                  <a:pt x="1259666" y="2491359"/>
                  <a:pt x="1279330" y="2499964"/>
                  <a:pt x="1299771" y="2499380"/>
                </a:cubicBezTo>
                <a:cubicBezTo>
                  <a:pt x="1596378" y="2490905"/>
                  <a:pt x="1556849" y="2496090"/>
                  <a:pt x="1720876" y="2463286"/>
                </a:cubicBezTo>
                <a:cubicBezTo>
                  <a:pt x="1736918" y="2455265"/>
                  <a:pt x="1754309" y="2449508"/>
                  <a:pt x="1769003" y="2439222"/>
                </a:cubicBezTo>
                <a:cubicBezTo>
                  <a:pt x="1775115" y="2434943"/>
                  <a:pt x="1850762" y="2366369"/>
                  <a:pt x="1877287" y="2355001"/>
                </a:cubicBezTo>
                <a:cubicBezTo>
                  <a:pt x="1892486" y="2348487"/>
                  <a:pt x="1909371" y="2346980"/>
                  <a:pt x="1925413" y="2342970"/>
                </a:cubicBezTo>
                <a:cubicBezTo>
                  <a:pt x="2028861" y="2274006"/>
                  <a:pt x="1897973" y="2356691"/>
                  <a:pt x="1997603" y="2306875"/>
                </a:cubicBezTo>
                <a:cubicBezTo>
                  <a:pt x="2090897" y="2260227"/>
                  <a:pt x="1979065" y="2301023"/>
                  <a:pt x="2069792" y="2270780"/>
                </a:cubicBezTo>
                <a:cubicBezTo>
                  <a:pt x="2085834" y="2254738"/>
                  <a:pt x="2100694" y="2237418"/>
                  <a:pt x="2117919" y="2222654"/>
                </a:cubicBezTo>
                <a:cubicBezTo>
                  <a:pt x="2128898" y="2213244"/>
                  <a:pt x="2141751" y="2206255"/>
                  <a:pt x="2154013" y="2198591"/>
                </a:cubicBezTo>
                <a:cubicBezTo>
                  <a:pt x="2173844" y="2186197"/>
                  <a:pt x="2194340" y="2174890"/>
                  <a:pt x="2214171" y="2162496"/>
                </a:cubicBezTo>
                <a:cubicBezTo>
                  <a:pt x="2226433" y="2154832"/>
                  <a:pt x="2237711" y="2145607"/>
                  <a:pt x="2250266" y="2138433"/>
                </a:cubicBezTo>
                <a:cubicBezTo>
                  <a:pt x="2265838" y="2129535"/>
                  <a:pt x="2282820" y="2123269"/>
                  <a:pt x="2298392" y="2114370"/>
                </a:cubicBezTo>
                <a:cubicBezTo>
                  <a:pt x="2339000" y="2091165"/>
                  <a:pt x="2379792" y="2068123"/>
                  <a:pt x="2418708" y="2042180"/>
                </a:cubicBezTo>
                <a:cubicBezTo>
                  <a:pt x="2448628" y="2022233"/>
                  <a:pt x="2468038" y="2007138"/>
                  <a:pt x="2502929" y="1994054"/>
                </a:cubicBezTo>
                <a:cubicBezTo>
                  <a:pt x="2542680" y="1979147"/>
                  <a:pt x="2612362" y="1974359"/>
                  <a:pt x="2647308" y="1969991"/>
                </a:cubicBezTo>
                <a:cubicBezTo>
                  <a:pt x="2743561" y="1974001"/>
                  <a:pt x="2840278" y="1971759"/>
                  <a:pt x="2936066" y="1982022"/>
                </a:cubicBezTo>
                <a:cubicBezTo>
                  <a:pt x="2953900" y="1983933"/>
                  <a:pt x="2967707" y="1999021"/>
                  <a:pt x="2984192" y="2006086"/>
                </a:cubicBezTo>
                <a:cubicBezTo>
                  <a:pt x="2995849" y="2011082"/>
                  <a:pt x="3008255" y="2014107"/>
                  <a:pt x="3020287" y="2018117"/>
                </a:cubicBezTo>
                <a:cubicBezTo>
                  <a:pt x="3075177" y="2054710"/>
                  <a:pt x="3085237" y="2060452"/>
                  <a:pt x="3152634" y="2114370"/>
                </a:cubicBezTo>
                <a:cubicBezTo>
                  <a:pt x="3181507" y="2137468"/>
                  <a:pt x="3207982" y="2163461"/>
                  <a:pt x="3236855" y="2186559"/>
                </a:cubicBezTo>
                <a:cubicBezTo>
                  <a:pt x="3248147" y="2195592"/>
                  <a:pt x="3261382" y="2201946"/>
                  <a:pt x="3272950" y="2210622"/>
                </a:cubicBezTo>
                <a:cubicBezTo>
                  <a:pt x="3293494" y="2226030"/>
                  <a:pt x="3310497" y="2246574"/>
                  <a:pt x="3333108" y="2258749"/>
                </a:cubicBezTo>
                <a:cubicBezTo>
                  <a:pt x="3355059" y="2270569"/>
                  <a:pt x="3428749" y="2294639"/>
                  <a:pt x="3465455" y="2306875"/>
                </a:cubicBezTo>
                <a:cubicBezTo>
                  <a:pt x="3477487" y="2318907"/>
                  <a:pt x="3486331" y="2335361"/>
                  <a:pt x="3501550" y="2342970"/>
                </a:cubicBezTo>
                <a:cubicBezTo>
                  <a:pt x="3578747" y="2381568"/>
                  <a:pt x="3624569" y="2380906"/>
                  <a:pt x="3706087" y="2391096"/>
                </a:cubicBezTo>
                <a:cubicBezTo>
                  <a:pt x="3796087" y="2451095"/>
                  <a:pt x="3712162" y="2403803"/>
                  <a:pt x="3922655" y="2427191"/>
                </a:cubicBezTo>
                <a:cubicBezTo>
                  <a:pt x="3971147" y="2432579"/>
                  <a:pt x="4018908" y="2443233"/>
                  <a:pt x="4067034" y="2451254"/>
                </a:cubicBezTo>
                <a:cubicBezTo>
                  <a:pt x="4387876" y="2443233"/>
                  <a:pt x="4709299" y="2448078"/>
                  <a:pt x="5029561" y="2427191"/>
                </a:cubicBezTo>
                <a:cubicBezTo>
                  <a:pt x="5080183" y="2423890"/>
                  <a:pt x="5123521" y="2384666"/>
                  <a:pt x="5173940" y="2379064"/>
                </a:cubicBezTo>
                <a:lnTo>
                  <a:pt x="5282224" y="2367033"/>
                </a:lnTo>
                <a:cubicBezTo>
                  <a:pt x="5583803" y="2266506"/>
                  <a:pt x="5214554" y="2381724"/>
                  <a:pt x="5486761" y="2318907"/>
                </a:cubicBezTo>
                <a:cubicBezTo>
                  <a:pt x="5507805" y="2314051"/>
                  <a:pt x="5526430" y="2301673"/>
                  <a:pt x="5546919" y="2294843"/>
                </a:cubicBezTo>
                <a:cubicBezTo>
                  <a:pt x="5562606" y="2289614"/>
                  <a:pt x="5578776" y="2285770"/>
                  <a:pt x="5595045" y="2282812"/>
                </a:cubicBezTo>
                <a:cubicBezTo>
                  <a:pt x="5667050" y="2269720"/>
                  <a:pt x="5738728" y="2253343"/>
                  <a:pt x="5811613" y="2246717"/>
                </a:cubicBezTo>
                <a:cubicBezTo>
                  <a:pt x="5915535" y="2237270"/>
                  <a:pt x="6020160" y="2238696"/>
                  <a:pt x="6124434" y="2234686"/>
                </a:cubicBezTo>
                <a:cubicBezTo>
                  <a:pt x="6557517" y="2141882"/>
                  <a:pt x="6077646" y="2238182"/>
                  <a:pt x="6413192" y="2186559"/>
                </a:cubicBezTo>
                <a:cubicBezTo>
                  <a:pt x="6763087" y="2132728"/>
                  <a:pt x="6447773" y="2160334"/>
                  <a:pt x="6798203" y="2138433"/>
                </a:cubicBezTo>
                <a:cubicBezTo>
                  <a:pt x="7029280" y="2051778"/>
                  <a:pt x="6720235" y="2156984"/>
                  <a:pt x="7086961" y="2090307"/>
                </a:cubicBezTo>
                <a:cubicBezTo>
                  <a:pt x="7113430" y="2085494"/>
                  <a:pt x="7133282" y="2061603"/>
                  <a:pt x="7159150" y="2054212"/>
                </a:cubicBezTo>
                <a:cubicBezTo>
                  <a:pt x="7190240" y="2045329"/>
                  <a:pt x="7223623" y="2048139"/>
                  <a:pt x="7255403" y="2042180"/>
                </a:cubicBezTo>
                <a:cubicBezTo>
                  <a:pt x="7287908" y="2036085"/>
                  <a:pt x="7319571" y="2026138"/>
                  <a:pt x="7351655" y="2018117"/>
                </a:cubicBezTo>
                <a:cubicBezTo>
                  <a:pt x="7363687" y="2010096"/>
                  <a:pt x="7373290" y="1994054"/>
                  <a:pt x="7387750" y="1994054"/>
                </a:cubicBezTo>
                <a:cubicBezTo>
                  <a:pt x="7428650" y="1994054"/>
                  <a:pt x="7469549" y="2004361"/>
                  <a:pt x="7508066" y="2018117"/>
                </a:cubicBezTo>
                <a:cubicBezTo>
                  <a:pt x="7526950" y="2024861"/>
                  <a:pt x="7538781" y="2044263"/>
                  <a:pt x="7556192" y="2054212"/>
                </a:cubicBezTo>
                <a:cubicBezTo>
                  <a:pt x="7567203" y="2060504"/>
                  <a:pt x="7580255" y="2062233"/>
                  <a:pt x="7592287" y="2066243"/>
                </a:cubicBezTo>
                <a:cubicBezTo>
                  <a:pt x="7654791" y="2128750"/>
                  <a:pt x="7564386" y="2040610"/>
                  <a:pt x="7664476" y="2126401"/>
                </a:cubicBezTo>
                <a:cubicBezTo>
                  <a:pt x="7677395" y="2137474"/>
                  <a:pt x="7688539" y="2150464"/>
                  <a:pt x="7700571" y="2162496"/>
                </a:cubicBezTo>
                <a:cubicBezTo>
                  <a:pt x="7704582" y="2174528"/>
                  <a:pt x="7708150" y="2186716"/>
                  <a:pt x="7712603" y="2198591"/>
                </a:cubicBezTo>
                <a:cubicBezTo>
                  <a:pt x="7720186" y="2218813"/>
                  <a:pt x="7734281" y="2237284"/>
                  <a:pt x="7736666" y="2258749"/>
                </a:cubicBezTo>
                <a:cubicBezTo>
                  <a:pt x="7740365" y="2292045"/>
                  <a:pt x="7716982" y="2318352"/>
                  <a:pt x="7700571" y="2342970"/>
                </a:cubicBezTo>
                <a:cubicBezTo>
                  <a:pt x="7684529" y="2338959"/>
                  <a:pt x="7665000" y="2341699"/>
                  <a:pt x="7652445" y="2330938"/>
                </a:cubicBezTo>
                <a:cubicBezTo>
                  <a:pt x="7634690" y="2315719"/>
                  <a:pt x="7624745" y="2292607"/>
                  <a:pt x="7616350" y="2270780"/>
                </a:cubicBezTo>
                <a:cubicBezTo>
                  <a:pt x="7596762" y="2219851"/>
                  <a:pt x="7590059" y="2156259"/>
                  <a:pt x="7580255" y="2102338"/>
                </a:cubicBezTo>
                <a:cubicBezTo>
                  <a:pt x="7576597" y="2082218"/>
                  <a:pt x="7572234" y="2062233"/>
                  <a:pt x="7568224" y="2042180"/>
                </a:cubicBezTo>
                <a:cubicBezTo>
                  <a:pt x="7572234" y="1965980"/>
                  <a:pt x="7570386" y="1889245"/>
                  <a:pt x="7580255" y="1813580"/>
                </a:cubicBezTo>
                <a:cubicBezTo>
                  <a:pt x="7582575" y="1795795"/>
                  <a:pt x="7597254" y="1781939"/>
                  <a:pt x="7604319" y="1765454"/>
                </a:cubicBezTo>
                <a:cubicBezTo>
                  <a:pt x="7645511" y="1669339"/>
                  <a:pt x="7556627" y="1808988"/>
                  <a:pt x="7688540" y="1633107"/>
                </a:cubicBezTo>
                <a:lnTo>
                  <a:pt x="7688540" y="1633107"/>
                </a:lnTo>
                <a:cubicBezTo>
                  <a:pt x="7730529" y="1549127"/>
                  <a:pt x="7731487" y="1539748"/>
                  <a:pt x="7796824" y="1452633"/>
                </a:cubicBezTo>
                <a:cubicBezTo>
                  <a:pt x="7808856" y="1436591"/>
                  <a:pt x="7818740" y="1418686"/>
                  <a:pt x="7832919" y="1404507"/>
                </a:cubicBezTo>
                <a:cubicBezTo>
                  <a:pt x="7843144" y="1394282"/>
                  <a:pt x="7856982" y="1388464"/>
                  <a:pt x="7869013" y="1380443"/>
                </a:cubicBezTo>
                <a:cubicBezTo>
                  <a:pt x="7877034" y="1364401"/>
                  <a:pt x="7883127" y="1347240"/>
                  <a:pt x="7893076" y="1332317"/>
                </a:cubicBezTo>
                <a:cubicBezTo>
                  <a:pt x="7899368" y="1322879"/>
                  <a:pt x="7909878" y="1316968"/>
                  <a:pt x="7917140" y="1308254"/>
                </a:cubicBezTo>
                <a:cubicBezTo>
                  <a:pt x="7929977" y="1292849"/>
                  <a:pt x="7940184" y="1275353"/>
                  <a:pt x="7953234" y="1260128"/>
                </a:cubicBezTo>
                <a:cubicBezTo>
                  <a:pt x="7964307" y="1247209"/>
                  <a:pt x="7979439" y="1237879"/>
                  <a:pt x="7989329" y="1224033"/>
                </a:cubicBezTo>
                <a:cubicBezTo>
                  <a:pt x="8032292" y="1163884"/>
                  <a:pt x="7998434" y="1190755"/>
                  <a:pt x="8025424" y="1127780"/>
                </a:cubicBezTo>
                <a:cubicBezTo>
                  <a:pt x="8031120" y="1114489"/>
                  <a:pt x="8041466" y="1103717"/>
                  <a:pt x="8049487" y="1091686"/>
                </a:cubicBezTo>
                <a:cubicBezTo>
                  <a:pt x="8045476" y="1055591"/>
                  <a:pt x="8066241" y="1005544"/>
                  <a:pt x="8037455" y="983401"/>
                </a:cubicBezTo>
                <a:cubicBezTo>
                  <a:pt x="7999177" y="953956"/>
                  <a:pt x="7940946" y="977753"/>
                  <a:pt x="7893076" y="971370"/>
                </a:cubicBezTo>
                <a:cubicBezTo>
                  <a:pt x="7880505" y="969694"/>
                  <a:pt x="7869013" y="963349"/>
                  <a:pt x="7856982" y="959338"/>
                </a:cubicBezTo>
                <a:cubicBezTo>
                  <a:pt x="7684529" y="963349"/>
                  <a:pt x="7511960" y="963877"/>
                  <a:pt x="7339624" y="971370"/>
                </a:cubicBezTo>
                <a:cubicBezTo>
                  <a:pt x="7326954" y="971921"/>
                  <a:pt x="7313849" y="976029"/>
                  <a:pt x="7303529" y="983401"/>
                </a:cubicBezTo>
                <a:cubicBezTo>
                  <a:pt x="7182495" y="1069854"/>
                  <a:pt x="7331336" y="1001155"/>
                  <a:pt x="7195245" y="1055591"/>
                </a:cubicBezTo>
                <a:cubicBezTo>
                  <a:pt x="7183213" y="1067623"/>
                  <a:pt x="7173308" y="1082248"/>
                  <a:pt x="7159150" y="1091686"/>
                </a:cubicBezTo>
                <a:cubicBezTo>
                  <a:pt x="7148598" y="1098721"/>
                  <a:pt x="7132798" y="1095598"/>
                  <a:pt x="7123055" y="1103717"/>
                </a:cubicBezTo>
                <a:cubicBezTo>
                  <a:pt x="7083841" y="1136395"/>
                  <a:pt x="7043086" y="1169528"/>
                  <a:pt x="7014771" y="1212001"/>
                </a:cubicBezTo>
                <a:cubicBezTo>
                  <a:pt x="6985138" y="1256451"/>
                  <a:pt x="6970232" y="1277017"/>
                  <a:pt x="6942582" y="1332317"/>
                </a:cubicBezTo>
                <a:cubicBezTo>
                  <a:pt x="6936910" y="1343661"/>
                  <a:pt x="6936709" y="1357325"/>
                  <a:pt x="6930550" y="1368412"/>
                </a:cubicBezTo>
                <a:cubicBezTo>
                  <a:pt x="6916505" y="1393693"/>
                  <a:pt x="6896272" y="1415212"/>
                  <a:pt x="6882424" y="1440601"/>
                </a:cubicBezTo>
                <a:cubicBezTo>
                  <a:pt x="6849785" y="1500440"/>
                  <a:pt x="6863526" y="1497862"/>
                  <a:pt x="6846329" y="1560917"/>
                </a:cubicBezTo>
                <a:cubicBezTo>
                  <a:pt x="6830161" y="1620200"/>
                  <a:pt x="6794982" y="1701318"/>
                  <a:pt x="6774140" y="1753422"/>
                </a:cubicBezTo>
                <a:cubicBezTo>
                  <a:pt x="6752112" y="1973690"/>
                  <a:pt x="6780715" y="1776886"/>
                  <a:pt x="6726013" y="1982022"/>
                </a:cubicBezTo>
                <a:cubicBezTo>
                  <a:pt x="6719727" y="2005594"/>
                  <a:pt x="6724298" y="2032105"/>
                  <a:pt x="6713982" y="2054212"/>
                </a:cubicBezTo>
                <a:cubicBezTo>
                  <a:pt x="6695637" y="2093523"/>
                  <a:pt x="6665359" y="2126075"/>
                  <a:pt x="6641792" y="2162496"/>
                </a:cubicBezTo>
                <a:cubicBezTo>
                  <a:pt x="6601865" y="2224201"/>
                  <a:pt x="6580935" y="2259915"/>
                  <a:pt x="6545540" y="2318907"/>
                </a:cubicBezTo>
                <a:cubicBezTo>
                  <a:pt x="6463128" y="2456260"/>
                  <a:pt x="6565281" y="2286827"/>
                  <a:pt x="6449287" y="2475317"/>
                </a:cubicBezTo>
                <a:cubicBezTo>
                  <a:pt x="6437031" y="2495233"/>
                  <a:pt x="6427801" y="2517214"/>
                  <a:pt x="6413192" y="2535475"/>
                </a:cubicBezTo>
                <a:cubicBezTo>
                  <a:pt x="6377048" y="2580655"/>
                  <a:pt x="6334941" y="2631051"/>
                  <a:pt x="6304908" y="2679854"/>
                </a:cubicBezTo>
                <a:cubicBezTo>
                  <a:pt x="6290808" y="2702766"/>
                  <a:pt x="6285434" y="2730888"/>
                  <a:pt x="6268813" y="2752043"/>
                </a:cubicBezTo>
                <a:cubicBezTo>
                  <a:pt x="6240780" y="2787721"/>
                  <a:pt x="6202090" y="2813846"/>
                  <a:pt x="6172561" y="2848296"/>
                </a:cubicBezTo>
                <a:cubicBezTo>
                  <a:pt x="6148498" y="2876370"/>
                  <a:pt x="6123785" y="2903900"/>
                  <a:pt x="6100371" y="2932517"/>
                </a:cubicBezTo>
                <a:cubicBezTo>
                  <a:pt x="6087673" y="2948037"/>
                  <a:pt x="6078455" y="2966464"/>
                  <a:pt x="6064276" y="2980643"/>
                </a:cubicBezTo>
                <a:cubicBezTo>
                  <a:pt x="6050097" y="2994822"/>
                  <a:pt x="6031137" y="3003416"/>
                  <a:pt x="6016150" y="3016738"/>
                </a:cubicBezTo>
                <a:cubicBezTo>
                  <a:pt x="5994954" y="3035579"/>
                  <a:pt x="5977071" y="3057925"/>
                  <a:pt x="5955992" y="3076896"/>
                </a:cubicBezTo>
                <a:cubicBezTo>
                  <a:pt x="5936904" y="3094075"/>
                  <a:pt x="5915160" y="3108112"/>
                  <a:pt x="5895834" y="3125022"/>
                </a:cubicBezTo>
                <a:cubicBezTo>
                  <a:pt x="5883029" y="3136227"/>
                  <a:pt x="5873352" y="3150908"/>
                  <a:pt x="5859740" y="3161117"/>
                </a:cubicBezTo>
                <a:cubicBezTo>
                  <a:pt x="5802961" y="3203701"/>
                  <a:pt x="5750400" y="3233940"/>
                  <a:pt x="5691297" y="3269401"/>
                </a:cubicBezTo>
                <a:cubicBezTo>
                  <a:pt x="5574992" y="3265391"/>
                  <a:pt x="5454473" y="3288651"/>
                  <a:pt x="5342382" y="3257370"/>
                </a:cubicBezTo>
                <a:cubicBezTo>
                  <a:pt x="5273517" y="3238152"/>
                  <a:pt x="5175473" y="3134388"/>
                  <a:pt x="5125813" y="3064864"/>
                </a:cubicBezTo>
                <a:cubicBezTo>
                  <a:pt x="5100599" y="3029564"/>
                  <a:pt x="5077082" y="2993071"/>
                  <a:pt x="5053624" y="2956580"/>
                </a:cubicBezTo>
                <a:cubicBezTo>
                  <a:pt x="5040978" y="2936909"/>
                  <a:pt x="5029561" y="2916475"/>
                  <a:pt x="5017529" y="2896422"/>
                </a:cubicBezTo>
                <a:cubicBezTo>
                  <a:pt x="5009508" y="2864338"/>
                  <a:pt x="4994646" y="2833220"/>
                  <a:pt x="4993466" y="2800170"/>
                </a:cubicBezTo>
                <a:cubicBezTo>
                  <a:pt x="4987976" y="2646467"/>
                  <a:pt x="4993913" y="2588052"/>
                  <a:pt x="5029561" y="2463286"/>
                </a:cubicBezTo>
                <a:cubicBezTo>
                  <a:pt x="5036529" y="2438897"/>
                  <a:pt x="5043128" y="2414187"/>
                  <a:pt x="5053624" y="2391096"/>
                </a:cubicBezTo>
                <a:cubicBezTo>
                  <a:pt x="5063301" y="2369807"/>
                  <a:pt x="5079261" y="2351854"/>
                  <a:pt x="5089719" y="2330938"/>
                </a:cubicBezTo>
                <a:cubicBezTo>
                  <a:pt x="5107383" y="2295609"/>
                  <a:pt x="5117751" y="2256660"/>
                  <a:pt x="5137845" y="2222654"/>
                </a:cubicBezTo>
                <a:cubicBezTo>
                  <a:pt x="5170104" y="2168061"/>
                  <a:pt x="5214668" y="2121300"/>
                  <a:pt x="5246129" y="2066243"/>
                </a:cubicBezTo>
                <a:cubicBezTo>
                  <a:pt x="5304204" y="1964611"/>
                  <a:pt x="5268388" y="2001422"/>
                  <a:pt x="5342382" y="1945928"/>
                </a:cubicBezTo>
                <a:lnTo>
                  <a:pt x="5426603" y="1801549"/>
                </a:lnTo>
                <a:cubicBezTo>
                  <a:pt x="5438460" y="1781393"/>
                  <a:pt x="5446161" y="1757926"/>
                  <a:pt x="5462697" y="1741391"/>
                </a:cubicBezTo>
                <a:cubicBezTo>
                  <a:pt x="5488057" y="1716032"/>
                  <a:pt x="5491851" y="1715385"/>
                  <a:pt x="5510824" y="1681233"/>
                </a:cubicBezTo>
                <a:cubicBezTo>
                  <a:pt x="5581756" y="1553555"/>
                  <a:pt x="5516747" y="1654300"/>
                  <a:pt x="5570982" y="1572949"/>
                </a:cubicBezTo>
                <a:cubicBezTo>
                  <a:pt x="5574992" y="1556907"/>
                  <a:pt x="5576872" y="1540175"/>
                  <a:pt x="5583013" y="1524822"/>
                </a:cubicBezTo>
                <a:cubicBezTo>
                  <a:pt x="5593005" y="1499843"/>
                  <a:pt x="5608181" y="1477218"/>
                  <a:pt x="5619108" y="1452633"/>
                </a:cubicBezTo>
                <a:cubicBezTo>
                  <a:pt x="5624259" y="1441044"/>
                  <a:pt x="5627129" y="1428570"/>
                  <a:pt x="5631140" y="1416538"/>
                </a:cubicBezTo>
                <a:cubicBezTo>
                  <a:pt x="5615098" y="1244085"/>
                  <a:pt x="5601335" y="1071405"/>
                  <a:pt x="5583013" y="899180"/>
                </a:cubicBezTo>
                <a:cubicBezTo>
                  <a:pt x="5581264" y="882737"/>
                  <a:pt x="5580708" y="864427"/>
                  <a:pt x="5570982" y="851054"/>
                </a:cubicBezTo>
                <a:cubicBezTo>
                  <a:pt x="5547630" y="818945"/>
                  <a:pt x="5512905" y="796712"/>
                  <a:pt x="5486761" y="766833"/>
                </a:cubicBezTo>
                <a:cubicBezTo>
                  <a:pt x="5458687" y="734749"/>
                  <a:pt x="5432686" y="700726"/>
                  <a:pt x="5402540" y="670580"/>
                </a:cubicBezTo>
                <a:cubicBezTo>
                  <a:pt x="5384497" y="652537"/>
                  <a:pt x="5304143" y="614018"/>
                  <a:pt x="5294255" y="610422"/>
                </a:cubicBezTo>
                <a:cubicBezTo>
                  <a:pt x="5275036" y="603434"/>
                  <a:pt x="5254150" y="602401"/>
                  <a:pt x="5234097" y="598391"/>
                </a:cubicBezTo>
                <a:cubicBezTo>
                  <a:pt x="5113781" y="602401"/>
                  <a:pt x="4993038" y="599523"/>
                  <a:pt x="4873150" y="610422"/>
                </a:cubicBezTo>
                <a:cubicBezTo>
                  <a:pt x="4858749" y="611731"/>
                  <a:pt x="4850346" y="628790"/>
                  <a:pt x="4837055" y="634486"/>
                </a:cubicBezTo>
                <a:cubicBezTo>
                  <a:pt x="4821856" y="641000"/>
                  <a:pt x="4804971" y="642507"/>
                  <a:pt x="4788929" y="646517"/>
                </a:cubicBezTo>
                <a:cubicBezTo>
                  <a:pt x="4776897" y="658549"/>
                  <a:pt x="4765593" y="671354"/>
                  <a:pt x="4752834" y="682612"/>
                </a:cubicBezTo>
                <a:cubicBezTo>
                  <a:pt x="4697383" y="731539"/>
                  <a:pt x="4622439" y="763579"/>
                  <a:pt x="4584392" y="826991"/>
                </a:cubicBezTo>
                <a:lnTo>
                  <a:pt x="4548297" y="887149"/>
                </a:lnTo>
                <a:cubicBezTo>
                  <a:pt x="4544287" y="903191"/>
                  <a:pt x="4542982" y="920164"/>
                  <a:pt x="4536266" y="935275"/>
                </a:cubicBezTo>
                <a:cubicBezTo>
                  <a:pt x="4526768" y="956645"/>
                  <a:pt x="4504429" y="972439"/>
                  <a:pt x="4500171" y="995433"/>
                </a:cubicBezTo>
                <a:cubicBezTo>
                  <a:pt x="4484039" y="1082547"/>
                  <a:pt x="4488638" y="1172423"/>
                  <a:pt x="4476108" y="1260128"/>
                </a:cubicBezTo>
                <a:lnTo>
                  <a:pt x="4464076" y="1344349"/>
                </a:lnTo>
                <a:cubicBezTo>
                  <a:pt x="4456055" y="1781496"/>
                  <a:pt x="4455480" y="2218844"/>
                  <a:pt x="4440013" y="2655791"/>
                </a:cubicBezTo>
                <a:cubicBezTo>
                  <a:pt x="4439379" y="2673715"/>
                  <a:pt x="4421622" y="2686902"/>
                  <a:pt x="4415950" y="2703917"/>
                </a:cubicBezTo>
                <a:cubicBezTo>
                  <a:pt x="4405492" y="2735292"/>
                  <a:pt x="4402345" y="2768795"/>
                  <a:pt x="4391887" y="2800170"/>
                </a:cubicBezTo>
                <a:cubicBezTo>
                  <a:pt x="4374341" y="2852807"/>
                  <a:pt x="4361256" y="2880222"/>
                  <a:pt x="4331729" y="2920486"/>
                </a:cubicBezTo>
                <a:cubicBezTo>
                  <a:pt x="4296154" y="2968997"/>
                  <a:pt x="4261025" y="3017889"/>
                  <a:pt x="4223445" y="3064864"/>
                </a:cubicBezTo>
                <a:cubicBezTo>
                  <a:pt x="4203567" y="3089712"/>
                  <a:pt x="4148757" y="3134710"/>
                  <a:pt x="4127192" y="3149086"/>
                </a:cubicBezTo>
                <a:cubicBezTo>
                  <a:pt x="4100289" y="3167022"/>
                  <a:pt x="4073510" y="3186590"/>
                  <a:pt x="4042971" y="3197212"/>
                </a:cubicBezTo>
                <a:cubicBezTo>
                  <a:pt x="3980499" y="3218941"/>
                  <a:pt x="3911878" y="3220773"/>
                  <a:pt x="3850466" y="3245338"/>
                </a:cubicBezTo>
                <a:lnTo>
                  <a:pt x="3790308" y="3269401"/>
                </a:lnTo>
                <a:cubicBezTo>
                  <a:pt x="3718119" y="3257370"/>
                  <a:pt x="3642519" y="3258317"/>
                  <a:pt x="3573740" y="3233307"/>
                </a:cubicBezTo>
                <a:cubicBezTo>
                  <a:pt x="3549606" y="3224531"/>
                  <a:pt x="3536473" y="3196420"/>
                  <a:pt x="3525613" y="3173149"/>
                </a:cubicBezTo>
                <a:cubicBezTo>
                  <a:pt x="3477543" y="3070141"/>
                  <a:pt x="3501628" y="3054763"/>
                  <a:pt x="3465455" y="2956580"/>
                </a:cubicBezTo>
                <a:cubicBezTo>
                  <a:pt x="3448702" y="2911109"/>
                  <a:pt x="3422956" y="2869360"/>
                  <a:pt x="3405297" y="2824233"/>
                </a:cubicBezTo>
                <a:cubicBezTo>
                  <a:pt x="3386811" y="2776991"/>
                  <a:pt x="3371942" y="2728386"/>
                  <a:pt x="3357171" y="2679854"/>
                </a:cubicBezTo>
                <a:cubicBezTo>
                  <a:pt x="3317745" y="2550311"/>
                  <a:pt x="3290693" y="2413818"/>
                  <a:pt x="3260919" y="2282812"/>
                </a:cubicBezTo>
                <a:cubicBezTo>
                  <a:pt x="3272950" y="2170517"/>
                  <a:pt x="3284189" y="2058135"/>
                  <a:pt x="3297013" y="1945928"/>
                </a:cubicBezTo>
                <a:cubicBezTo>
                  <a:pt x="3300233" y="1917753"/>
                  <a:pt x="3299354" y="1888358"/>
                  <a:pt x="3309045" y="1861707"/>
                </a:cubicBezTo>
                <a:cubicBezTo>
                  <a:pt x="3353125" y="1740486"/>
                  <a:pt x="3394659" y="1672063"/>
                  <a:pt x="3465455" y="1572949"/>
                </a:cubicBezTo>
                <a:cubicBezTo>
                  <a:pt x="3480381" y="1552052"/>
                  <a:pt x="3496403" y="1531879"/>
                  <a:pt x="3513582" y="1512791"/>
                </a:cubicBezTo>
                <a:cubicBezTo>
                  <a:pt x="3532553" y="1491712"/>
                  <a:pt x="3553687" y="1472686"/>
                  <a:pt x="3573740" y="1452633"/>
                </a:cubicBezTo>
                <a:cubicBezTo>
                  <a:pt x="3606090" y="1323229"/>
                  <a:pt x="3562597" y="1469344"/>
                  <a:pt x="3718119" y="1236064"/>
                </a:cubicBezTo>
                <a:cubicBezTo>
                  <a:pt x="3726140" y="1224033"/>
                  <a:pt x="3734742" y="1212369"/>
                  <a:pt x="3742182" y="1199970"/>
                </a:cubicBezTo>
                <a:cubicBezTo>
                  <a:pt x="3758818" y="1172244"/>
                  <a:pt x="3772373" y="1142652"/>
                  <a:pt x="3790308" y="1115749"/>
                </a:cubicBezTo>
                <a:cubicBezTo>
                  <a:pt x="3804553" y="1094382"/>
                  <a:pt x="3822392" y="1075644"/>
                  <a:pt x="3838434" y="1055591"/>
                </a:cubicBezTo>
                <a:cubicBezTo>
                  <a:pt x="3846455" y="1031528"/>
                  <a:pt x="3850061" y="1005508"/>
                  <a:pt x="3862497" y="983401"/>
                </a:cubicBezTo>
                <a:cubicBezTo>
                  <a:pt x="3951807" y="824630"/>
                  <a:pt x="3936171" y="913518"/>
                  <a:pt x="3994845" y="766833"/>
                </a:cubicBezTo>
                <a:cubicBezTo>
                  <a:pt x="4077743" y="559587"/>
                  <a:pt x="3981078" y="771608"/>
                  <a:pt x="4030940" y="634486"/>
                </a:cubicBezTo>
                <a:cubicBezTo>
                  <a:pt x="4041378" y="605781"/>
                  <a:pt x="4055003" y="578338"/>
                  <a:pt x="4067034" y="550264"/>
                </a:cubicBezTo>
                <a:cubicBezTo>
                  <a:pt x="4071045" y="502138"/>
                  <a:pt x="4068590" y="453029"/>
                  <a:pt x="4079066" y="405886"/>
                </a:cubicBezTo>
                <a:cubicBezTo>
                  <a:pt x="4084902" y="379623"/>
                  <a:pt x="4104235" y="358281"/>
                  <a:pt x="4115161" y="333696"/>
                </a:cubicBezTo>
                <a:cubicBezTo>
                  <a:pt x="4120312" y="322107"/>
                  <a:pt x="4123182" y="309633"/>
                  <a:pt x="4127192" y="297601"/>
                </a:cubicBezTo>
                <a:cubicBezTo>
                  <a:pt x="4123182" y="209370"/>
                  <a:pt x="4183519" y="88836"/>
                  <a:pt x="4115161" y="32907"/>
                </a:cubicBezTo>
                <a:cubicBezTo>
                  <a:pt x="3999694" y="-61566"/>
                  <a:pt x="3880796" y="71625"/>
                  <a:pt x="3802340" y="129159"/>
                </a:cubicBezTo>
                <a:cubicBezTo>
                  <a:pt x="3762863" y="158109"/>
                  <a:pt x="3721188" y="184007"/>
                  <a:pt x="3682024" y="213380"/>
                </a:cubicBezTo>
                <a:cubicBezTo>
                  <a:pt x="3656965" y="232174"/>
                  <a:pt x="3633897" y="253485"/>
                  <a:pt x="3609834" y="273538"/>
                </a:cubicBezTo>
                <a:cubicBezTo>
                  <a:pt x="3601813" y="301612"/>
                  <a:pt x="3600793" y="332723"/>
                  <a:pt x="3585771" y="357759"/>
                </a:cubicBezTo>
                <a:cubicBezTo>
                  <a:pt x="3551929" y="414163"/>
                  <a:pt x="3465455" y="514170"/>
                  <a:pt x="3465455" y="514170"/>
                </a:cubicBezTo>
                <a:cubicBezTo>
                  <a:pt x="3441392" y="606412"/>
                  <a:pt x="3423411" y="700459"/>
                  <a:pt x="3393266" y="790896"/>
                </a:cubicBezTo>
                <a:cubicBezTo>
                  <a:pt x="3385245" y="814959"/>
                  <a:pt x="3374591" y="838300"/>
                  <a:pt x="3369203" y="863086"/>
                </a:cubicBezTo>
                <a:cubicBezTo>
                  <a:pt x="3301698" y="1173607"/>
                  <a:pt x="3364894" y="972264"/>
                  <a:pt x="3309045" y="1139812"/>
                </a:cubicBezTo>
                <a:cubicBezTo>
                  <a:pt x="3305034" y="1216012"/>
                  <a:pt x="3305142" y="1292541"/>
                  <a:pt x="3297013" y="1368412"/>
                </a:cubicBezTo>
                <a:cubicBezTo>
                  <a:pt x="3292095" y="1414310"/>
                  <a:pt x="3258377" y="1525501"/>
                  <a:pt x="3248887" y="1572949"/>
                </a:cubicBezTo>
                <a:cubicBezTo>
                  <a:pt x="3243325" y="1600757"/>
                  <a:pt x="3242797" y="1629441"/>
                  <a:pt x="3236855" y="1657170"/>
                </a:cubicBezTo>
                <a:cubicBezTo>
                  <a:pt x="3220627" y="1732898"/>
                  <a:pt x="3207319" y="1754161"/>
                  <a:pt x="3176697" y="1825612"/>
                </a:cubicBezTo>
                <a:cubicBezTo>
                  <a:pt x="3142411" y="2031334"/>
                  <a:pt x="3190285" y="1775791"/>
                  <a:pt x="3140603" y="1957959"/>
                </a:cubicBezTo>
                <a:cubicBezTo>
                  <a:pt x="3134184" y="1981495"/>
                  <a:pt x="3137137" y="2007307"/>
                  <a:pt x="3128571" y="2030149"/>
                </a:cubicBezTo>
                <a:cubicBezTo>
                  <a:pt x="3112827" y="2072133"/>
                  <a:pt x="3089514" y="2110900"/>
                  <a:pt x="3068413" y="2150464"/>
                </a:cubicBezTo>
                <a:cubicBezTo>
                  <a:pt x="3049058" y="2186755"/>
                  <a:pt x="3030340" y="2213591"/>
                  <a:pt x="3008255" y="2246717"/>
                </a:cubicBezTo>
                <a:cubicBezTo>
                  <a:pt x="3004245" y="2262759"/>
                  <a:pt x="3002940" y="2279732"/>
                  <a:pt x="2996224" y="2294843"/>
                </a:cubicBezTo>
                <a:cubicBezTo>
                  <a:pt x="2983797" y="2322804"/>
                  <a:pt x="2945018" y="2378647"/>
                  <a:pt x="2924034" y="2403128"/>
                </a:cubicBezTo>
                <a:cubicBezTo>
                  <a:pt x="2912961" y="2416047"/>
                  <a:pt x="2903159" y="2431613"/>
                  <a:pt x="2887940" y="2439222"/>
                </a:cubicBezTo>
                <a:cubicBezTo>
                  <a:pt x="2869649" y="2448367"/>
                  <a:pt x="2847835" y="2447243"/>
                  <a:pt x="2827782" y="2451254"/>
                </a:cubicBezTo>
                <a:cubicBezTo>
                  <a:pt x="2815750" y="2459275"/>
                  <a:pt x="2806134" y="2475945"/>
                  <a:pt x="2791687" y="2475317"/>
                </a:cubicBezTo>
                <a:cubicBezTo>
                  <a:pt x="2607975" y="2467329"/>
                  <a:pt x="2605518" y="2461007"/>
                  <a:pt x="2490897" y="2415159"/>
                </a:cubicBezTo>
                <a:cubicBezTo>
                  <a:pt x="2433536" y="2357796"/>
                  <a:pt x="2471462" y="2403333"/>
                  <a:pt x="2430740" y="2330938"/>
                </a:cubicBezTo>
                <a:cubicBezTo>
                  <a:pt x="2281716" y="2066006"/>
                  <a:pt x="2387822" y="2284323"/>
                  <a:pt x="2322455" y="2114370"/>
                </a:cubicBezTo>
                <a:cubicBezTo>
                  <a:pt x="2311491" y="2085863"/>
                  <a:pt x="2296318" y="2059024"/>
                  <a:pt x="2286361" y="2030149"/>
                </a:cubicBezTo>
                <a:cubicBezTo>
                  <a:pt x="2205415" y="1795404"/>
                  <a:pt x="2216441" y="1829808"/>
                  <a:pt x="2178076" y="1657170"/>
                </a:cubicBezTo>
                <a:cubicBezTo>
                  <a:pt x="2186097" y="1480707"/>
                  <a:pt x="2191560" y="1304108"/>
                  <a:pt x="2202140" y="1127780"/>
                </a:cubicBezTo>
                <a:cubicBezTo>
                  <a:pt x="2203601" y="1103429"/>
                  <a:pt x="2208254" y="1079258"/>
                  <a:pt x="2214171" y="1055591"/>
                </a:cubicBezTo>
                <a:cubicBezTo>
                  <a:pt x="2250211" y="911429"/>
                  <a:pt x="2247274" y="924706"/>
                  <a:pt x="2286361" y="826991"/>
                </a:cubicBezTo>
                <a:cubicBezTo>
                  <a:pt x="2290371" y="798917"/>
                  <a:pt x="2291514" y="770282"/>
                  <a:pt x="2298392" y="742770"/>
                </a:cubicBezTo>
                <a:cubicBezTo>
                  <a:pt x="2323669" y="641663"/>
                  <a:pt x="2403190" y="527054"/>
                  <a:pt x="2310424" y="417917"/>
                </a:cubicBezTo>
                <a:cubicBezTo>
                  <a:pt x="2271118" y="371675"/>
                  <a:pt x="2190108" y="401875"/>
                  <a:pt x="2129950" y="393854"/>
                </a:cubicBezTo>
                <a:cubicBezTo>
                  <a:pt x="2057761" y="401875"/>
                  <a:pt x="1984010" y="400966"/>
                  <a:pt x="1913382" y="417917"/>
                </a:cubicBezTo>
                <a:cubicBezTo>
                  <a:pt x="1881941" y="425463"/>
                  <a:pt x="1858081" y="451583"/>
                  <a:pt x="1829161" y="466043"/>
                </a:cubicBezTo>
                <a:cubicBezTo>
                  <a:pt x="1809844" y="475702"/>
                  <a:pt x="1787170" y="478428"/>
                  <a:pt x="1769003" y="490107"/>
                </a:cubicBezTo>
                <a:cubicBezTo>
                  <a:pt x="1523343" y="648032"/>
                  <a:pt x="1764367" y="507082"/>
                  <a:pt x="1600561" y="634486"/>
                </a:cubicBezTo>
                <a:cubicBezTo>
                  <a:pt x="1586403" y="645497"/>
                  <a:pt x="1568476" y="650528"/>
                  <a:pt x="1552434" y="658549"/>
                </a:cubicBezTo>
                <a:cubicBezTo>
                  <a:pt x="1520350" y="698654"/>
                  <a:pt x="1489061" y="739408"/>
                  <a:pt x="1456182" y="778864"/>
                </a:cubicBezTo>
                <a:cubicBezTo>
                  <a:pt x="1448920" y="787578"/>
                  <a:pt x="1438925" y="793853"/>
                  <a:pt x="1432119" y="802928"/>
                </a:cubicBezTo>
                <a:cubicBezTo>
                  <a:pt x="1401565" y="843666"/>
                  <a:pt x="1374172" y="891483"/>
                  <a:pt x="1347897" y="935275"/>
                </a:cubicBezTo>
                <a:cubicBezTo>
                  <a:pt x="1327793" y="1055906"/>
                  <a:pt x="1352471" y="962221"/>
                  <a:pt x="1299771" y="1067622"/>
                </a:cubicBezTo>
                <a:cubicBezTo>
                  <a:pt x="1294099" y="1078966"/>
                  <a:pt x="1290816" y="1091413"/>
                  <a:pt x="1287740" y="1103717"/>
                </a:cubicBezTo>
                <a:cubicBezTo>
                  <a:pt x="1278772" y="1139588"/>
                  <a:pt x="1271697" y="1175906"/>
                  <a:pt x="1263676" y="1212001"/>
                </a:cubicBezTo>
                <a:cubicBezTo>
                  <a:pt x="1279718" y="1368412"/>
                  <a:pt x="1287100" y="1525955"/>
                  <a:pt x="1311803" y="1681233"/>
                </a:cubicBezTo>
                <a:cubicBezTo>
                  <a:pt x="1315477" y="1704328"/>
                  <a:pt x="1341744" y="1718830"/>
                  <a:pt x="1347897" y="1741391"/>
                </a:cubicBezTo>
                <a:cubicBezTo>
                  <a:pt x="1366113" y="1808184"/>
                  <a:pt x="1370414" y="1878040"/>
                  <a:pt x="1383992" y="1945928"/>
                </a:cubicBezTo>
                <a:cubicBezTo>
                  <a:pt x="1386479" y="1958364"/>
                  <a:pt x="1392630" y="1969802"/>
                  <a:pt x="1396024" y="1982022"/>
                </a:cubicBezTo>
                <a:cubicBezTo>
                  <a:pt x="1412688" y="2042011"/>
                  <a:pt x="1444150" y="2162496"/>
                  <a:pt x="1444150" y="2162496"/>
                </a:cubicBezTo>
                <a:cubicBezTo>
                  <a:pt x="1440140" y="2210622"/>
                  <a:pt x="1450507" y="2262219"/>
                  <a:pt x="1432119" y="2306875"/>
                </a:cubicBezTo>
                <a:cubicBezTo>
                  <a:pt x="1374148" y="2447661"/>
                  <a:pt x="1050478" y="2332649"/>
                  <a:pt x="1035076" y="2330938"/>
                </a:cubicBezTo>
                <a:cubicBezTo>
                  <a:pt x="998981" y="2314896"/>
                  <a:pt x="963658" y="2296991"/>
                  <a:pt x="926792" y="2282812"/>
                </a:cubicBezTo>
                <a:cubicBezTo>
                  <a:pt x="911358" y="2276876"/>
                  <a:pt x="892425" y="2279952"/>
                  <a:pt x="878666" y="2270780"/>
                </a:cubicBezTo>
                <a:cubicBezTo>
                  <a:pt x="819253" y="2231171"/>
                  <a:pt x="763706" y="2185744"/>
                  <a:pt x="710224" y="2138433"/>
                </a:cubicBezTo>
                <a:cubicBezTo>
                  <a:pt x="602446" y="2043091"/>
                  <a:pt x="493281" y="1916287"/>
                  <a:pt x="409434" y="1801549"/>
                </a:cubicBezTo>
                <a:cubicBezTo>
                  <a:pt x="381839" y="1763787"/>
                  <a:pt x="362220" y="1720777"/>
                  <a:pt x="337245" y="1681233"/>
                </a:cubicBezTo>
                <a:cubicBezTo>
                  <a:pt x="314080" y="1644555"/>
                  <a:pt x="289118" y="1609044"/>
                  <a:pt x="265055" y="1572949"/>
                </a:cubicBezTo>
                <a:cubicBezTo>
                  <a:pt x="245002" y="1512791"/>
                  <a:pt x="229876" y="1450760"/>
                  <a:pt x="204897" y="1392475"/>
                </a:cubicBezTo>
                <a:cubicBezTo>
                  <a:pt x="193505" y="1365893"/>
                  <a:pt x="167894" y="1346982"/>
                  <a:pt x="156771" y="1320286"/>
                </a:cubicBezTo>
                <a:cubicBezTo>
                  <a:pt x="147388" y="1297767"/>
                  <a:pt x="149524" y="1272017"/>
                  <a:pt x="144740" y="1248096"/>
                </a:cubicBezTo>
                <a:cubicBezTo>
                  <a:pt x="137489" y="1211839"/>
                  <a:pt x="128697" y="1175907"/>
                  <a:pt x="120676" y="1139812"/>
                </a:cubicBezTo>
                <a:cubicBezTo>
                  <a:pt x="124687" y="1007465"/>
                  <a:pt x="19854" y="812022"/>
                  <a:pt x="132708" y="742770"/>
                </a:cubicBezTo>
                <a:cubicBezTo>
                  <a:pt x="281117" y="651701"/>
                  <a:pt x="477924" y="788764"/>
                  <a:pt x="650066" y="814959"/>
                </a:cubicBezTo>
                <a:cubicBezTo>
                  <a:pt x="682403" y="819880"/>
                  <a:pt x="723121" y="847214"/>
                  <a:pt x="746319" y="863086"/>
                </a:cubicBezTo>
                <a:cubicBezTo>
                  <a:pt x="828913" y="919598"/>
                  <a:pt x="946704" y="993910"/>
                  <a:pt x="1011013" y="1079654"/>
                </a:cubicBezTo>
                <a:cubicBezTo>
                  <a:pt x="1023045" y="1095696"/>
                  <a:pt x="1030891" y="1115986"/>
                  <a:pt x="1047108" y="1127780"/>
                </a:cubicBezTo>
                <a:cubicBezTo>
                  <a:pt x="1076119" y="1148879"/>
                  <a:pt x="1111870" y="1158730"/>
                  <a:pt x="1143361" y="1175907"/>
                </a:cubicBezTo>
                <a:cubicBezTo>
                  <a:pt x="1216660" y="1215889"/>
                  <a:pt x="1142360" y="1187606"/>
                  <a:pt x="1215550" y="1212001"/>
                </a:cubicBezTo>
                <a:cubicBezTo>
                  <a:pt x="1231592" y="1224033"/>
                  <a:pt x="1243639" y="1247295"/>
                  <a:pt x="1263676" y="1248096"/>
                </a:cubicBezTo>
                <a:cubicBezTo>
                  <a:pt x="1448056" y="1255471"/>
                  <a:pt x="1633124" y="1249951"/>
                  <a:pt x="1817129" y="1236064"/>
                </a:cubicBezTo>
                <a:cubicBezTo>
                  <a:pt x="1869225" y="1232132"/>
                  <a:pt x="1916213" y="1184007"/>
                  <a:pt x="1961508" y="1163875"/>
                </a:cubicBezTo>
                <a:cubicBezTo>
                  <a:pt x="1976619" y="1157159"/>
                  <a:pt x="1993947" y="1157072"/>
                  <a:pt x="2009634" y="1151843"/>
                </a:cubicBezTo>
                <a:cubicBezTo>
                  <a:pt x="2161094" y="1101357"/>
                  <a:pt x="2050766" y="1126773"/>
                  <a:pt x="2166045" y="1103717"/>
                </a:cubicBezTo>
                <a:cubicBezTo>
                  <a:pt x="2214171" y="1079654"/>
                  <a:pt x="2265654" y="1061375"/>
                  <a:pt x="2310424" y="1031528"/>
                </a:cubicBezTo>
                <a:cubicBezTo>
                  <a:pt x="2322456" y="1023507"/>
                  <a:pt x="2333171" y="1013026"/>
                  <a:pt x="2346519" y="1007464"/>
                </a:cubicBezTo>
                <a:cubicBezTo>
                  <a:pt x="2408496" y="981640"/>
                  <a:pt x="2444836" y="973862"/>
                  <a:pt x="2502929" y="959338"/>
                </a:cubicBezTo>
                <a:cubicBezTo>
                  <a:pt x="2514961" y="947306"/>
                  <a:pt x="2524251" y="931685"/>
                  <a:pt x="2539024" y="923243"/>
                </a:cubicBezTo>
                <a:cubicBezTo>
                  <a:pt x="2553381" y="915039"/>
                  <a:pt x="2571463" y="916441"/>
                  <a:pt x="2587150" y="911212"/>
                </a:cubicBezTo>
                <a:cubicBezTo>
                  <a:pt x="2607639" y="904382"/>
                  <a:pt x="2627255" y="895170"/>
                  <a:pt x="2647308" y="887149"/>
                </a:cubicBezTo>
                <a:lnTo>
                  <a:pt x="3092476" y="923243"/>
                </a:lnTo>
                <a:cubicBezTo>
                  <a:pt x="3116766" y="925503"/>
                  <a:pt x="3142016" y="926215"/>
                  <a:pt x="3164666" y="935275"/>
                </a:cubicBezTo>
                <a:cubicBezTo>
                  <a:pt x="3183284" y="942722"/>
                  <a:pt x="3195597" y="961053"/>
                  <a:pt x="3212792" y="971370"/>
                </a:cubicBezTo>
                <a:cubicBezTo>
                  <a:pt x="3235862" y="985212"/>
                  <a:pt x="3260919" y="995433"/>
                  <a:pt x="3284982" y="1007464"/>
                </a:cubicBezTo>
                <a:cubicBezTo>
                  <a:pt x="3502347" y="1273134"/>
                  <a:pt x="3283994" y="1026254"/>
                  <a:pt x="3501550" y="1224033"/>
                </a:cubicBezTo>
                <a:cubicBezTo>
                  <a:pt x="3512250" y="1233760"/>
                  <a:pt x="3514321" y="1251095"/>
                  <a:pt x="3525613" y="1260128"/>
                </a:cubicBezTo>
                <a:cubicBezTo>
                  <a:pt x="3535516" y="1268051"/>
                  <a:pt x="3549933" y="1267449"/>
                  <a:pt x="3561708" y="1272159"/>
                </a:cubicBezTo>
                <a:cubicBezTo>
                  <a:pt x="3590067" y="1283502"/>
                  <a:pt x="3616145" y="1301485"/>
                  <a:pt x="3645929" y="1308254"/>
                </a:cubicBezTo>
                <a:cubicBezTo>
                  <a:pt x="3705110" y="1321704"/>
                  <a:pt x="3766245" y="1324296"/>
                  <a:pt x="3826403" y="1332317"/>
                </a:cubicBezTo>
                <a:cubicBezTo>
                  <a:pt x="3838434" y="1336328"/>
                  <a:pt x="3850140" y="1341497"/>
                  <a:pt x="3862497" y="1344349"/>
                </a:cubicBezTo>
                <a:cubicBezTo>
                  <a:pt x="3937504" y="1361658"/>
                  <a:pt x="3983764" y="1368570"/>
                  <a:pt x="4055003" y="1380443"/>
                </a:cubicBezTo>
                <a:cubicBezTo>
                  <a:pt x="4090553" y="1401773"/>
                  <a:pt x="4156803" y="1440226"/>
                  <a:pt x="4187350" y="1464664"/>
                </a:cubicBezTo>
                <a:cubicBezTo>
                  <a:pt x="4223922" y="1493922"/>
                  <a:pt x="4236773" y="1512458"/>
                  <a:pt x="4259540" y="1548886"/>
                </a:cubicBezTo>
                <a:cubicBezTo>
                  <a:pt x="4271934" y="1568716"/>
                  <a:pt x="4285176" y="1588127"/>
                  <a:pt x="4295634" y="1609043"/>
                </a:cubicBezTo>
                <a:cubicBezTo>
                  <a:pt x="4305293" y="1628360"/>
                  <a:pt x="4311676" y="1649148"/>
                  <a:pt x="4319697" y="1669201"/>
                </a:cubicBezTo>
                <a:cubicBezTo>
                  <a:pt x="4323708" y="1693264"/>
                  <a:pt x="4325310" y="1717855"/>
                  <a:pt x="4331729" y="1741391"/>
                </a:cubicBezTo>
                <a:cubicBezTo>
                  <a:pt x="4337412" y="1762227"/>
                  <a:pt x="4355792" y="1779952"/>
                  <a:pt x="4355792" y="1801549"/>
                </a:cubicBezTo>
                <a:cubicBezTo>
                  <a:pt x="4355792" y="1946151"/>
                  <a:pt x="4342281" y="2090470"/>
                  <a:pt x="4331729" y="2234686"/>
                </a:cubicBezTo>
                <a:cubicBezTo>
                  <a:pt x="4330237" y="2255081"/>
                  <a:pt x="4327109" y="2275784"/>
                  <a:pt x="4319697" y="2294843"/>
                </a:cubicBezTo>
                <a:cubicBezTo>
                  <a:pt x="4256769" y="2456659"/>
                  <a:pt x="4261393" y="2421634"/>
                  <a:pt x="4187350" y="2547507"/>
                </a:cubicBezTo>
                <a:cubicBezTo>
                  <a:pt x="4166415" y="2583097"/>
                  <a:pt x="4150096" y="2621435"/>
                  <a:pt x="4127192" y="2655791"/>
                </a:cubicBezTo>
                <a:cubicBezTo>
                  <a:pt x="4117754" y="2669949"/>
                  <a:pt x="4101584" y="2678486"/>
                  <a:pt x="4091097" y="2691886"/>
                </a:cubicBezTo>
                <a:cubicBezTo>
                  <a:pt x="4029304" y="2770844"/>
                  <a:pt x="3955463" y="2842839"/>
                  <a:pt x="3910624" y="2932517"/>
                </a:cubicBezTo>
                <a:cubicBezTo>
                  <a:pt x="3894582" y="2964601"/>
                  <a:pt x="3881297" y="2998220"/>
                  <a:pt x="3862497" y="3028770"/>
                </a:cubicBezTo>
                <a:cubicBezTo>
                  <a:pt x="3823853" y="3091566"/>
                  <a:pt x="3786958" y="3109990"/>
                  <a:pt x="3730150" y="3161117"/>
                </a:cubicBezTo>
                <a:cubicBezTo>
                  <a:pt x="3658343" y="3225743"/>
                  <a:pt x="3727763" y="3180954"/>
                  <a:pt x="3609834" y="3269401"/>
                </a:cubicBezTo>
                <a:cubicBezTo>
                  <a:pt x="3575130" y="3295429"/>
                  <a:pt x="3542704" y="3327873"/>
                  <a:pt x="3501550" y="3341591"/>
                </a:cubicBezTo>
                <a:cubicBezTo>
                  <a:pt x="3465455" y="3353623"/>
                  <a:pt x="3430177" y="3368459"/>
                  <a:pt x="3393266" y="3377686"/>
                </a:cubicBezTo>
                <a:cubicBezTo>
                  <a:pt x="3305461" y="3399636"/>
                  <a:pt x="3361355" y="3386474"/>
                  <a:pt x="3224824" y="3413780"/>
                </a:cubicBezTo>
                <a:lnTo>
                  <a:pt x="2587150" y="3389717"/>
                </a:lnTo>
                <a:cubicBezTo>
                  <a:pt x="2554855" y="3388129"/>
                  <a:pt x="2521284" y="3388736"/>
                  <a:pt x="2490897" y="3377686"/>
                </a:cubicBezTo>
                <a:cubicBezTo>
                  <a:pt x="2474906" y="3371871"/>
                  <a:pt x="2469576" y="3350033"/>
                  <a:pt x="2454803" y="3341591"/>
                </a:cubicBezTo>
                <a:cubicBezTo>
                  <a:pt x="2348626" y="3280918"/>
                  <a:pt x="2247495" y="3258008"/>
                  <a:pt x="2129950" y="3221275"/>
                </a:cubicBezTo>
                <a:cubicBezTo>
                  <a:pt x="2053158" y="3170081"/>
                  <a:pt x="2141939" y="3224695"/>
                  <a:pt x="2021666" y="3173149"/>
                </a:cubicBezTo>
                <a:cubicBezTo>
                  <a:pt x="1871392" y="3108746"/>
                  <a:pt x="1982695" y="3134569"/>
                  <a:pt x="1853224" y="3112991"/>
                </a:cubicBezTo>
                <a:cubicBezTo>
                  <a:pt x="1816026" y="3099042"/>
                  <a:pt x="1684352" y="3048309"/>
                  <a:pt x="1648687" y="3040801"/>
                </a:cubicBezTo>
                <a:cubicBezTo>
                  <a:pt x="1609246" y="3032498"/>
                  <a:pt x="1568476" y="3032780"/>
                  <a:pt x="1528371" y="3028770"/>
                </a:cubicBezTo>
                <a:cubicBezTo>
                  <a:pt x="1500297" y="3012728"/>
                  <a:pt x="1474983" y="2990380"/>
                  <a:pt x="1444150" y="2980643"/>
                </a:cubicBezTo>
                <a:cubicBezTo>
                  <a:pt x="1397625" y="2965951"/>
                  <a:pt x="1347726" y="2965571"/>
                  <a:pt x="1299771" y="2956580"/>
                </a:cubicBezTo>
                <a:cubicBezTo>
                  <a:pt x="1251173" y="2947468"/>
                  <a:pt x="1183489" y="2921830"/>
                  <a:pt x="1143361" y="2908454"/>
                </a:cubicBezTo>
                <a:cubicBezTo>
                  <a:pt x="1007003" y="2920486"/>
                  <a:pt x="869732" y="2924728"/>
                  <a:pt x="734287" y="2944549"/>
                </a:cubicBezTo>
                <a:cubicBezTo>
                  <a:pt x="704066" y="2948972"/>
                  <a:pt x="678425" y="2969300"/>
                  <a:pt x="650066" y="2980643"/>
                </a:cubicBezTo>
                <a:cubicBezTo>
                  <a:pt x="557335" y="3017735"/>
                  <a:pt x="691170" y="2948562"/>
                  <a:pt x="529750" y="3040801"/>
                </a:cubicBezTo>
                <a:cubicBezTo>
                  <a:pt x="513708" y="3064864"/>
                  <a:pt x="499379" y="3090163"/>
                  <a:pt x="481624" y="3112991"/>
                </a:cubicBezTo>
                <a:cubicBezTo>
                  <a:pt x="431583" y="3177330"/>
                  <a:pt x="450725" y="3118404"/>
                  <a:pt x="409434" y="3209243"/>
                </a:cubicBezTo>
                <a:cubicBezTo>
                  <a:pt x="393160" y="3245045"/>
                  <a:pt x="383036" y="3290774"/>
                  <a:pt x="373340" y="3329559"/>
                </a:cubicBezTo>
                <a:cubicBezTo>
                  <a:pt x="377350" y="3425812"/>
                  <a:pt x="378255" y="3522244"/>
                  <a:pt x="385371" y="3618317"/>
                </a:cubicBezTo>
                <a:cubicBezTo>
                  <a:pt x="386308" y="3630965"/>
                  <a:pt x="392407" y="3642755"/>
                  <a:pt x="397403" y="3654412"/>
                </a:cubicBezTo>
                <a:cubicBezTo>
                  <a:pt x="409713" y="3683135"/>
                  <a:pt x="433871" y="3729936"/>
                  <a:pt x="457561" y="3750664"/>
                </a:cubicBezTo>
                <a:cubicBezTo>
                  <a:pt x="498479" y="3786467"/>
                  <a:pt x="511866" y="3783061"/>
                  <a:pt x="553813" y="3798791"/>
                </a:cubicBezTo>
                <a:cubicBezTo>
                  <a:pt x="574035" y="3806374"/>
                  <a:pt x="593284" y="3816648"/>
                  <a:pt x="613971" y="3822854"/>
                </a:cubicBezTo>
                <a:cubicBezTo>
                  <a:pt x="633558" y="3828730"/>
                  <a:pt x="654542" y="3829010"/>
                  <a:pt x="674129" y="3834886"/>
                </a:cubicBezTo>
                <a:cubicBezTo>
                  <a:pt x="815650" y="3877342"/>
                  <a:pt x="640646" y="3845572"/>
                  <a:pt x="818508" y="3870980"/>
                </a:cubicBezTo>
                <a:cubicBezTo>
                  <a:pt x="866634" y="3887022"/>
                  <a:pt x="913800" y="3906302"/>
                  <a:pt x="962887" y="3919107"/>
                </a:cubicBezTo>
                <a:cubicBezTo>
                  <a:pt x="1080541" y="3949800"/>
                  <a:pt x="1162254" y="3947359"/>
                  <a:pt x="1287740" y="3955201"/>
                </a:cubicBezTo>
                <a:cubicBezTo>
                  <a:pt x="1517486" y="4001150"/>
                  <a:pt x="1294317" y="3962129"/>
                  <a:pt x="1600561" y="3991296"/>
                </a:cubicBezTo>
                <a:cubicBezTo>
                  <a:pt x="1620919" y="3993235"/>
                  <a:pt x="1640547" y="3999966"/>
                  <a:pt x="1660719" y="4003328"/>
                </a:cubicBezTo>
                <a:cubicBezTo>
                  <a:pt x="1688692" y="4007990"/>
                  <a:pt x="1716866" y="4011349"/>
                  <a:pt x="1744940" y="4015359"/>
                </a:cubicBezTo>
                <a:cubicBezTo>
                  <a:pt x="1756971" y="4019370"/>
                  <a:pt x="1768353" y="4027211"/>
                  <a:pt x="1781034" y="4027391"/>
                </a:cubicBezTo>
                <a:lnTo>
                  <a:pt x="5137845" y="4063486"/>
                </a:lnTo>
                <a:lnTo>
                  <a:pt x="5992087" y="4075517"/>
                </a:lnTo>
                <a:cubicBezTo>
                  <a:pt x="6048234" y="4083538"/>
                  <a:pt x="6104216" y="4092822"/>
                  <a:pt x="6160529" y="4099580"/>
                </a:cubicBezTo>
                <a:cubicBezTo>
                  <a:pt x="6204511" y="4104858"/>
                  <a:pt x="6250537" y="4098585"/>
                  <a:pt x="6292876" y="4111612"/>
                </a:cubicBezTo>
                <a:cubicBezTo>
                  <a:pt x="6356326" y="4131135"/>
                  <a:pt x="6410371" y="4174840"/>
                  <a:pt x="6473350" y="4195833"/>
                </a:cubicBezTo>
                <a:cubicBezTo>
                  <a:pt x="6543506" y="4219218"/>
                  <a:pt x="6617934" y="4227021"/>
                  <a:pt x="6689919" y="4243959"/>
                </a:cubicBezTo>
                <a:cubicBezTo>
                  <a:pt x="6754304" y="4259108"/>
                  <a:pt x="6818379" y="4275558"/>
                  <a:pt x="6882424" y="4292086"/>
                </a:cubicBezTo>
                <a:cubicBezTo>
                  <a:pt x="6942709" y="4307643"/>
                  <a:pt x="7000852" y="4335042"/>
                  <a:pt x="7062897" y="4340212"/>
                </a:cubicBezTo>
                <a:lnTo>
                  <a:pt x="7207276" y="4352243"/>
                </a:lnTo>
                <a:cubicBezTo>
                  <a:pt x="7231339" y="4364275"/>
                  <a:pt x="7252562" y="4388338"/>
                  <a:pt x="7279466" y="4388338"/>
                </a:cubicBezTo>
                <a:cubicBezTo>
                  <a:pt x="7516393" y="4388338"/>
                  <a:pt x="7753169" y="4371288"/>
                  <a:pt x="7989329" y="4352243"/>
                </a:cubicBezTo>
                <a:cubicBezTo>
                  <a:pt x="8003742" y="4351081"/>
                  <a:pt x="8014201" y="4337298"/>
                  <a:pt x="8025424" y="4328180"/>
                </a:cubicBezTo>
                <a:cubicBezTo>
                  <a:pt x="8078430" y="4285113"/>
                  <a:pt x="8127197" y="4236811"/>
                  <a:pt x="8181834" y="4195833"/>
                </a:cubicBezTo>
                <a:lnTo>
                  <a:pt x="8229961" y="4159738"/>
                </a:lnTo>
                <a:cubicBezTo>
                  <a:pt x="8267125" y="4094700"/>
                  <a:pt x="8283853" y="4069041"/>
                  <a:pt x="8314182" y="4003328"/>
                </a:cubicBezTo>
                <a:cubicBezTo>
                  <a:pt x="8326981" y="3975596"/>
                  <a:pt x="8338245" y="3947181"/>
                  <a:pt x="8350276" y="3919107"/>
                </a:cubicBezTo>
                <a:cubicBezTo>
                  <a:pt x="8330224" y="3770717"/>
                  <a:pt x="8320126" y="3620639"/>
                  <a:pt x="8290119" y="3473938"/>
                </a:cubicBezTo>
                <a:cubicBezTo>
                  <a:pt x="8283639" y="3442260"/>
                  <a:pt x="8264856" y="3412581"/>
                  <a:pt x="8241992" y="3389717"/>
                </a:cubicBezTo>
                <a:cubicBezTo>
                  <a:pt x="8207376" y="3355101"/>
                  <a:pt x="8165462" y="3327389"/>
                  <a:pt x="8121676" y="3305496"/>
                </a:cubicBezTo>
                <a:cubicBezTo>
                  <a:pt x="8099857" y="3294586"/>
                  <a:pt x="8073637" y="3296914"/>
                  <a:pt x="8049487" y="3293464"/>
                </a:cubicBezTo>
                <a:lnTo>
                  <a:pt x="7869013" y="3269401"/>
                </a:lnTo>
                <a:cubicBezTo>
                  <a:pt x="7644424" y="3289454"/>
                  <a:pt x="7419258" y="3303853"/>
                  <a:pt x="7195245" y="3329559"/>
                </a:cubicBezTo>
                <a:cubicBezTo>
                  <a:pt x="7173788" y="3332021"/>
                  <a:pt x="7155923" y="3347939"/>
                  <a:pt x="7135087" y="3353622"/>
                </a:cubicBezTo>
                <a:cubicBezTo>
                  <a:pt x="7111551" y="3360041"/>
                  <a:pt x="7086960" y="3361643"/>
                  <a:pt x="7062897" y="3365654"/>
                </a:cubicBezTo>
                <a:cubicBezTo>
                  <a:pt x="6947534" y="3452177"/>
                  <a:pt x="7086319" y="3358902"/>
                  <a:pt x="6954613" y="3413780"/>
                </a:cubicBezTo>
                <a:cubicBezTo>
                  <a:pt x="6924766" y="3426216"/>
                  <a:pt x="6899648" y="3448139"/>
                  <a:pt x="6870392" y="3461907"/>
                </a:cubicBezTo>
                <a:cubicBezTo>
                  <a:pt x="6831309" y="3480299"/>
                  <a:pt x="6789159" y="3491641"/>
                  <a:pt x="6750076" y="3510033"/>
                </a:cubicBezTo>
                <a:cubicBezTo>
                  <a:pt x="6679412" y="3543286"/>
                  <a:pt x="6664059" y="3567180"/>
                  <a:pt x="6593666" y="3594254"/>
                </a:cubicBezTo>
                <a:cubicBezTo>
                  <a:pt x="6534853" y="3616875"/>
                  <a:pt x="6497417" y="3620322"/>
                  <a:pt x="6437255" y="3630349"/>
                </a:cubicBezTo>
                <a:cubicBezTo>
                  <a:pt x="6272824" y="3626338"/>
                  <a:pt x="6107849" y="3632265"/>
                  <a:pt x="5943961" y="3618317"/>
                </a:cubicBezTo>
                <a:cubicBezTo>
                  <a:pt x="5917154" y="3616036"/>
                  <a:pt x="5898337" y="3586472"/>
                  <a:pt x="5871771" y="3582222"/>
                </a:cubicBezTo>
                <a:cubicBezTo>
                  <a:pt x="5796424" y="3570167"/>
                  <a:pt x="5719371" y="3574201"/>
                  <a:pt x="5643171" y="3570191"/>
                </a:cubicBezTo>
                <a:cubicBezTo>
                  <a:pt x="5548529" y="3507097"/>
                  <a:pt x="5656452" y="3570388"/>
                  <a:pt x="5426603" y="3534096"/>
                </a:cubicBezTo>
                <a:cubicBezTo>
                  <a:pt x="5408887" y="3531299"/>
                  <a:pt x="5395655" y="3515187"/>
                  <a:pt x="5378476" y="3510033"/>
                </a:cubicBezTo>
                <a:cubicBezTo>
                  <a:pt x="5355110" y="3503023"/>
                  <a:pt x="5330251" y="3502566"/>
                  <a:pt x="5306287" y="3498001"/>
                </a:cubicBezTo>
                <a:lnTo>
                  <a:pt x="5125813" y="3461907"/>
                </a:lnTo>
                <a:cubicBezTo>
                  <a:pt x="4925287" y="3473938"/>
                  <a:pt x="4724090" y="3477677"/>
                  <a:pt x="4524234" y="3498001"/>
                </a:cubicBezTo>
                <a:cubicBezTo>
                  <a:pt x="4486382" y="3501850"/>
                  <a:pt x="4450718" y="3518644"/>
                  <a:pt x="4415950" y="3534096"/>
                </a:cubicBezTo>
                <a:cubicBezTo>
                  <a:pt x="4245877" y="3609684"/>
                  <a:pt x="4362864" y="3584705"/>
                  <a:pt x="4175319" y="3678475"/>
                </a:cubicBezTo>
                <a:cubicBezTo>
                  <a:pt x="4090610" y="3720829"/>
                  <a:pt x="4144780" y="3699021"/>
                  <a:pt x="4006876" y="3726601"/>
                </a:cubicBezTo>
                <a:cubicBezTo>
                  <a:pt x="3962760" y="3746654"/>
                  <a:pt x="3921281" y="3774008"/>
                  <a:pt x="3874529" y="3786759"/>
                </a:cubicBezTo>
                <a:cubicBezTo>
                  <a:pt x="3604146" y="3860501"/>
                  <a:pt x="3830461" y="3754653"/>
                  <a:pt x="3694055" y="3822854"/>
                </a:cubicBezTo>
                <a:cubicBezTo>
                  <a:pt x="3561708" y="3814833"/>
                  <a:pt x="3428945" y="3811984"/>
                  <a:pt x="3297013" y="3798791"/>
                </a:cubicBezTo>
                <a:cubicBezTo>
                  <a:pt x="3102795" y="3779369"/>
                  <a:pt x="3284677" y="3786658"/>
                  <a:pt x="3176697" y="3750664"/>
                </a:cubicBezTo>
                <a:cubicBezTo>
                  <a:pt x="3153554" y="3742950"/>
                  <a:pt x="3128571" y="3742643"/>
                  <a:pt x="3104508" y="3738633"/>
                </a:cubicBezTo>
                <a:cubicBezTo>
                  <a:pt x="3080445" y="3730612"/>
                  <a:pt x="3057121" y="3719885"/>
                  <a:pt x="3032319" y="3714570"/>
                </a:cubicBezTo>
                <a:cubicBezTo>
                  <a:pt x="3000703" y="3707795"/>
                  <a:pt x="2968389" y="3703389"/>
                  <a:pt x="2936066" y="3702538"/>
                </a:cubicBezTo>
                <a:lnTo>
                  <a:pt x="1660719" y="3678475"/>
                </a:lnTo>
                <a:lnTo>
                  <a:pt x="1444150" y="3630349"/>
                </a:lnTo>
                <a:cubicBezTo>
                  <a:pt x="1411925" y="3622913"/>
                  <a:pt x="1378978" y="3617588"/>
                  <a:pt x="1347897" y="3606286"/>
                </a:cubicBezTo>
                <a:cubicBezTo>
                  <a:pt x="1290488" y="3585410"/>
                  <a:pt x="1236388" y="3556237"/>
                  <a:pt x="1179455" y="3534096"/>
                </a:cubicBezTo>
                <a:cubicBezTo>
                  <a:pt x="1003935" y="3465837"/>
                  <a:pt x="1379236" y="3655010"/>
                  <a:pt x="998982" y="3473938"/>
                </a:cubicBezTo>
                <a:cubicBezTo>
                  <a:pt x="733680" y="3347605"/>
                  <a:pt x="958574" y="3442132"/>
                  <a:pt x="842571" y="3377686"/>
                </a:cubicBezTo>
                <a:cubicBezTo>
                  <a:pt x="819053" y="3364621"/>
                  <a:pt x="794445" y="3353623"/>
                  <a:pt x="770382" y="3341591"/>
                </a:cubicBezTo>
                <a:cubicBezTo>
                  <a:pt x="762361" y="3329559"/>
                  <a:pt x="756544" y="3315721"/>
                  <a:pt x="746319" y="3305496"/>
                </a:cubicBezTo>
                <a:cubicBezTo>
                  <a:pt x="676436" y="3235614"/>
                  <a:pt x="681607" y="3243063"/>
                  <a:pt x="613971" y="3209243"/>
                </a:cubicBezTo>
                <a:cubicBezTo>
                  <a:pt x="565854" y="3145088"/>
                  <a:pt x="523192" y="3112091"/>
                  <a:pt x="601940" y="3004707"/>
                </a:cubicBezTo>
                <a:cubicBezTo>
                  <a:pt x="623806" y="2974890"/>
                  <a:pt x="674353" y="2989611"/>
                  <a:pt x="710224" y="2980643"/>
                </a:cubicBezTo>
                <a:cubicBezTo>
                  <a:pt x="722528" y="2977567"/>
                  <a:pt x="733918" y="2971269"/>
                  <a:pt x="746319" y="2968612"/>
                </a:cubicBezTo>
                <a:cubicBezTo>
                  <a:pt x="857450" y="2944799"/>
                  <a:pt x="865342" y="2947524"/>
                  <a:pt x="962887" y="2932517"/>
                </a:cubicBezTo>
                <a:lnTo>
                  <a:pt x="1191487" y="2896422"/>
                </a:lnTo>
                <a:cubicBezTo>
                  <a:pt x="1339876" y="2912464"/>
                  <a:pt x="1489432" y="2920012"/>
                  <a:pt x="1636655" y="2944549"/>
                </a:cubicBezTo>
                <a:cubicBezTo>
                  <a:pt x="1659722" y="2948393"/>
                  <a:pt x="1675319" y="2971431"/>
                  <a:pt x="1696813" y="2980643"/>
                </a:cubicBezTo>
                <a:cubicBezTo>
                  <a:pt x="1731784" y="2995630"/>
                  <a:pt x="1769916" y="3002252"/>
                  <a:pt x="1805097" y="3016738"/>
                </a:cubicBezTo>
                <a:cubicBezTo>
                  <a:pt x="1838266" y="3030396"/>
                  <a:pt x="1868780" y="3049832"/>
                  <a:pt x="1901350" y="3064864"/>
                </a:cubicBezTo>
                <a:cubicBezTo>
                  <a:pt x="1989529" y="3105562"/>
                  <a:pt x="1950968" y="3073770"/>
                  <a:pt x="2057761" y="3137054"/>
                </a:cubicBezTo>
                <a:cubicBezTo>
                  <a:pt x="2135295" y="3183000"/>
                  <a:pt x="2202243" y="3249080"/>
                  <a:pt x="2286361" y="3281433"/>
                </a:cubicBezTo>
                <a:cubicBezTo>
                  <a:pt x="2365039" y="3311694"/>
                  <a:pt x="2449518" y="3341929"/>
                  <a:pt x="2526992" y="3377686"/>
                </a:cubicBezTo>
                <a:cubicBezTo>
                  <a:pt x="2551419" y="3388960"/>
                  <a:pt x="2574203" y="3403788"/>
                  <a:pt x="2599182" y="3413780"/>
                </a:cubicBezTo>
                <a:cubicBezTo>
                  <a:pt x="2634508" y="3427910"/>
                  <a:pt x="2671555" y="3437306"/>
                  <a:pt x="2707466" y="3449875"/>
                </a:cubicBezTo>
                <a:cubicBezTo>
                  <a:pt x="2751772" y="3465382"/>
                  <a:pt x="2793234" y="3492178"/>
                  <a:pt x="2839813" y="3498001"/>
                </a:cubicBezTo>
                <a:lnTo>
                  <a:pt x="2936066" y="3510033"/>
                </a:lnTo>
                <a:cubicBezTo>
                  <a:pt x="3020287" y="3542117"/>
                  <a:pt x="3103699" y="3576411"/>
                  <a:pt x="3188729" y="3606286"/>
                </a:cubicBezTo>
                <a:cubicBezTo>
                  <a:pt x="3252156" y="3628571"/>
                  <a:pt x="3318487" y="3642310"/>
                  <a:pt x="3381234" y="3666443"/>
                </a:cubicBezTo>
                <a:cubicBezTo>
                  <a:pt x="3423084" y="3682539"/>
                  <a:pt x="3459794" y="3710262"/>
                  <a:pt x="3501550" y="3726601"/>
                </a:cubicBezTo>
                <a:cubicBezTo>
                  <a:pt x="3610756" y="3769334"/>
                  <a:pt x="3738933" y="3791625"/>
                  <a:pt x="3850466" y="3822854"/>
                </a:cubicBezTo>
                <a:cubicBezTo>
                  <a:pt x="3887104" y="3833113"/>
                  <a:pt x="3921698" y="3850304"/>
                  <a:pt x="3958750" y="3858949"/>
                </a:cubicBezTo>
                <a:cubicBezTo>
                  <a:pt x="4173105" y="3908965"/>
                  <a:pt x="4174274" y="3903980"/>
                  <a:pt x="4355792" y="3919107"/>
                </a:cubicBezTo>
                <a:cubicBezTo>
                  <a:pt x="4546167" y="3958768"/>
                  <a:pt x="4726303" y="4003890"/>
                  <a:pt x="4921276" y="4015359"/>
                </a:cubicBezTo>
                <a:cubicBezTo>
                  <a:pt x="5101483" y="4025960"/>
                  <a:pt x="5282223" y="4023380"/>
                  <a:pt x="5462697" y="4027391"/>
                </a:cubicBezTo>
                <a:cubicBezTo>
                  <a:pt x="5490771" y="4035412"/>
                  <a:pt x="5517722" y="4051454"/>
                  <a:pt x="5546919" y="4051454"/>
                </a:cubicBezTo>
                <a:cubicBezTo>
                  <a:pt x="5747605" y="4051454"/>
                  <a:pt x="5948098" y="4038127"/>
                  <a:pt x="6148497" y="4027391"/>
                </a:cubicBezTo>
                <a:cubicBezTo>
                  <a:pt x="6172857" y="4026086"/>
                  <a:pt x="6196916" y="4020845"/>
                  <a:pt x="6220687" y="4015359"/>
                </a:cubicBezTo>
                <a:cubicBezTo>
                  <a:pt x="6249136" y="4008794"/>
                  <a:pt x="6277066" y="4000088"/>
                  <a:pt x="6304908" y="3991296"/>
                </a:cubicBezTo>
                <a:cubicBezTo>
                  <a:pt x="6353283" y="3976020"/>
                  <a:pt x="6398707" y="3947061"/>
                  <a:pt x="6449287" y="3943170"/>
                </a:cubicBezTo>
                <a:cubicBezTo>
                  <a:pt x="6602519" y="3931382"/>
                  <a:pt x="6575710" y="3935939"/>
                  <a:pt x="6701950" y="3919107"/>
                </a:cubicBezTo>
                <a:cubicBezTo>
                  <a:pt x="6730060" y="3915359"/>
                  <a:pt x="6758363" y="3912637"/>
                  <a:pt x="6786171" y="3907075"/>
                </a:cubicBezTo>
                <a:cubicBezTo>
                  <a:pt x="7051170" y="3854075"/>
                  <a:pt x="6842908" y="3883439"/>
                  <a:pt x="7038834" y="3858949"/>
                </a:cubicBezTo>
                <a:cubicBezTo>
                  <a:pt x="7045030" y="3857400"/>
                  <a:pt x="7233514" y="3811982"/>
                  <a:pt x="7267434" y="3798791"/>
                </a:cubicBezTo>
                <a:cubicBezTo>
                  <a:pt x="7312599" y="3781227"/>
                  <a:pt x="7358013" y="3763203"/>
                  <a:pt x="7399782" y="3738633"/>
                </a:cubicBezTo>
                <a:cubicBezTo>
                  <a:pt x="7444872" y="3712109"/>
                  <a:pt x="7557889" y="3592557"/>
                  <a:pt x="7580255" y="3570191"/>
                </a:cubicBezTo>
                <a:lnTo>
                  <a:pt x="7604319" y="3546128"/>
                </a:lnTo>
                <a:cubicBezTo>
                  <a:pt x="7608329" y="3534096"/>
                  <a:pt x="7610678" y="3521377"/>
                  <a:pt x="7616350" y="3510033"/>
                </a:cubicBezTo>
                <a:cubicBezTo>
                  <a:pt x="7622817" y="3497099"/>
                  <a:pt x="7635840" y="3487656"/>
                  <a:pt x="7640413" y="3473938"/>
                </a:cubicBezTo>
                <a:cubicBezTo>
                  <a:pt x="7648127" y="3450795"/>
                  <a:pt x="7646026" y="3425284"/>
                  <a:pt x="7652445" y="3401749"/>
                </a:cubicBezTo>
                <a:cubicBezTo>
                  <a:pt x="7658128" y="3380913"/>
                  <a:pt x="7671468" y="3362592"/>
                  <a:pt x="7676508" y="3341591"/>
                </a:cubicBezTo>
                <a:cubicBezTo>
                  <a:pt x="7695598" y="3262051"/>
                  <a:pt x="7708592" y="3181170"/>
                  <a:pt x="7724634" y="3100959"/>
                </a:cubicBezTo>
                <a:cubicBezTo>
                  <a:pt x="7728645" y="3016738"/>
                  <a:pt x="7727001" y="2932057"/>
                  <a:pt x="7736666" y="2848296"/>
                </a:cubicBezTo>
                <a:cubicBezTo>
                  <a:pt x="7739142" y="2826841"/>
                  <a:pt x="7757525" y="2809496"/>
                  <a:pt x="7760729" y="2788138"/>
                </a:cubicBezTo>
                <a:cubicBezTo>
                  <a:pt x="7830956" y="2319960"/>
                  <a:pt x="7725501" y="2820335"/>
                  <a:pt x="7796824" y="2499380"/>
                </a:cubicBezTo>
                <a:cubicBezTo>
                  <a:pt x="7800834" y="2006085"/>
                  <a:pt x="7801148" y="1512747"/>
                  <a:pt x="7808855" y="1019496"/>
                </a:cubicBezTo>
                <a:cubicBezTo>
                  <a:pt x="7809174" y="999049"/>
                  <a:pt x="7803872" y="947995"/>
                  <a:pt x="7820887" y="959338"/>
                </a:cubicBezTo>
                <a:cubicBezTo>
                  <a:pt x="7845181" y="975533"/>
                  <a:pt x="7838616" y="1015057"/>
                  <a:pt x="7844950" y="1043559"/>
                </a:cubicBezTo>
                <a:cubicBezTo>
                  <a:pt x="7913965" y="1354129"/>
                  <a:pt x="7811757" y="975514"/>
                  <a:pt x="7917140" y="1344349"/>
                </a:cubicBezTo>
                <a:cubicBezTo>
                  <a:pt x="7921150" y="1376433"/>
                  <a:pt x="7923121" y="1408838"/>
                  <a:pt x="7929171" y="1440601"/>
                </a:cubicBezTo>
                <a:cubicBezTo>
                  <a:pt x="7939183" y="1493163"/>
                  <a:pt x="7957955" y="1544007"/>
                  <a:pt x="7965266" y="1597012"/>
                </a:cubicBezTo>
                <a:cubicBezTo>
                  <a:pt x="8016494" y="1968418"/>
                  <a:pt x="7934531" y="1632710"/>
                  <a:pt x="8013392" y="1921864"/>
                </a:cubicBezTo>
                <a:cubicBezTo>
                  <a:pt x="8023363" y="2021566"/>
                  <a:pt x="8047833" y="2261026"/>
                  <a:pt x="8049487" y="2318907"/>
                </a:cubicBezTo>
                <a:cubicBezTo>
                  <a:pt x="8058880" y="2647660"/>
                  <a:pt x="8050915" y="2976780"/>
                  <a:pt x="8061519" y="3305496"/>
                </a:cubicBezTo>
                <a:cubicBezTo>
                  <a:pt x="8066964" y="3474279"/>
                  <a:pt x="8085582" y="3642380"/>
                  <a:pt x="8097613" y="3810822"/>
                </a:cubicBezTo>
                <a:cubicBezTo>
                  <a:pt x="8093603" y="3979264"/>
                  <a:pt x="8132911" y="4154443"/>
                  <a:pt x="8085582" y="4316149"/>
                </a:cubicBezTo>
                <a:cubicBezTo>
                  <a:pt x="8073139" y="4358663"/>
                  <a:pt x="7992855" y="4323928"/>
                  <a:pt x="7953234" y="4304117"/>
                </a:cubicBezTo>
                <a:cubicBezTo>
                  <a:pt x="7860661" y="4257830"/>
                  <a:pt x="7780082" y="4189901"/>
                  <a:pt x="7700571" y="4123643"/>
                </a:cubicBezTo>
                <a:cubicBezTo>
                  <a:pt x="7617273" y="4054229"/>
                  <a:pt x="7654444" y="4080861"/>
                  <a:pt x="7592287" y="4039422"/>
                </a:cubicBezTo>
                <a:cubicBezTo>
                  <a:pt x="7580255" y="4019369"/>
                  <a:pt x="7569164" y="3998722"/>
                  <a:pt x="7556192" y="3979264"/>
                </a:cubicBezTo>
                <a:cubicBezTo>
                  <a:pt x="7545069" y="3962579"/>
                  <a:pt x="7530863" y="3948056"/>
                  <a:pt x="7520097" y="3931138"/>
                </a:cubicBezTo>
                <a:cubicBezTo>
                  <a:pt x="7502738" y="3903859"/>
                  <a:pt x="7488013" y="3874991"/>
                  <a:pt x="7471971" y="3846917"/>
                </a:cubicBezTo>
                <a:cubicBezTo>
                  <a:pt x="7467961" y="3830875"/>
                  <a:pt x="7467335" y="3813581"/>
                  <a:pt x="7459940" y="3798791"/>
                </a:cubicBezTo>
                <a:cubicBezTo>
                  <a:pt x="7454867" y="3788645"/>
                  <a:pt x="7443138" y="3783442"/>
                  <a:pt x="7435876" y="3774728"/>
                </a:cubicBezTo>
                <a:cubicBezTo>
                  <a:pt x="7423039" y="3759323"/>
                  <a:pt x="7410410" y="3743606"/>
                  <a:pt x="7399782" y="3726601"/>
                </a:cubicBezTo>
                <a:cubicBezTo>
                  <a:pt x="7390276" y="3711392"/>
                  <a:pt x="7387077" y="3692356"/>
                  <a:pt x="7375719" y="3678475"/>
                </a:cubicBezTo>
                <a:cubicBezTo>
                  <a:pt x="7350578" y="3647747"/>
                  <a:pt x="7319571" y="3622328"/>
                  <a:pt x="7291497" y="3594254"/>
                </a:cubicBezTo>
                <a:lnTo>
                  <a:pt x="7243371" y="3546128"/>
                </a:lnTo>
                <a:cubicBezTo>
                  <a:pt x="7206680" y="3509437"/>
                  <a:pt x="7193358" y="3488506"/>
                  <a:pt x="7135087" y="3473938"/>
                </a:cubicBezTo>
                <a:cubicBezTo>
                  <a:pt x="7080063" y="3460182"/>
                  <a:pt x="7022792" y="3457896"/>
                  <a:pt x="6966645" y="3449875"/>
                </a:cubicBezTo>
                <a:cubicBezTo>
                  <a:pt x="6806224" y="3457896"/>
                  <a:pt x="6645021" y="3456200"/>
                  <a:pt x="6485382" y="3473938"/>
                </a:cubicBezTo>
                <a:cubicBezTo>
                  <a:pt x="6462140" y="3476520"/>
                  <a:pt x="6441760" y="3493497"/>
                  <a:pt x="6425224" y="3510033"/>
                </a:cubicBezTo>
                <a:cubicBezTo>
                  <a:pt x="6408688" y="3526569"/>
                  <a:pt x="6399587" y="3549275"/>
                  <a:pt x="6389129" y="3570191"/>
                </a:cubicBezTo>
                <a:cubicBezTo>
                  <a:pt x="6374745" y="3598958"/>
                  <a:pt x="6363446" y="3635208"/>
                  <a:pt x="6353034" y="3666443"/>
                </a:cubicBezTo>
                <a:cubicBezTo>
                  <a:pt x="6345013" y="3718580"/>
                  <a:pt x="6338692" y="3771007"/>
                  <a:pt x="6328971" y="3822854"/>
                </a:cubicBezTo>
                <a:cubicBezTo>
                  <a:pt x="6326634" y="3835319"/>
                  <a:pt x="6319691" y="3846569"/>
                  <a:pt x="6316940" y="3858949"/>
                </a:cubicBezTo>
                <a:cubicBezTo>
                  <a:pt x="6311648" y="3882763"/>
                  <a:pt x="6315818" y="3909319"/>
                  <a:pt x="6304908" y="3931138"/>
                </a:cubicBezTo>
                <a:cubicBezTo>
                  <a:pt x="6298441" y="3944072"/>
                  <a:pt x="6280845" y="3947180"/>
                  <a:pt x="6268813" y="3955201"/>
                </a:cubicBezTo>
                <a:cubicBezTo>
                  <a:pt x="6210300" y="3943499"/>
                  <a:pt x="6140809" y="3931560"/>
                  <a:pt x="6088340" y="3907075"/>
                </a:cubicBezTo>
                <a:cubicBezTo>
                  <a:pt x="6016178" y="3873399"/>
                  <a:pt x="6042828" y="3867093"/>
                  <a:pt x="6004119" y="3822854"/>
                </a:cubicBezTo>
                <a:cubicBezTo>
                  <a:pt x="5985445" y="3801512"/>
                  <a:pt x="5964014" y="3782749"/>
                  <a:pt x="5943961" y="3762696"/>
                </a:cubicBezTo>
                <a:cubicBezTo>
                  <a:pt x="5939950" y="3746654"/>
                  <a:pt x="5937158" y="3730257"/>
                  <a:pt x="5931929" y="3714570"/>
                </a:cubicBezTo>
                <a:cubicBezTo>
                  <a:pt x="5925099" y="3694081"/>
                  <a:pt x="5913799" y="3675178"/>
                  <a:pt x="5907866" y="3654412"/>
                </a:cubicBezTo>
                <a:cubicBezTo>
                  <a:pt x="5897708" y="3618859"/>
                  <a:pt x="5891824" y="3582223"/>
                  <a:pt x="5883803" y="3546128"/>
                </a:cubicBezTo>
                <a:cubicBezTo>
                  <a:pt x="5871771" y="3245338"/>
                  <a:pt x="5862741" y="2944414"/>
                  <a:pt x="5847708" y="2643759"/>
                </a:cubicBezTo>
                <a:cubicBezTo>
                  <a:pt x="5846687" y="2623335"/>
                  <a:pt x="5839334" y="2603721"/>
                  <a:pt x="5835676" y="2583601"/>
                </a:cubicBezTo>
                <a:cubicBezTo>
                  <a:pt x="5831312" y="2559600"/>
                  <a:pt x="5834555" y="2533231"/>
                  <a:pt x="5823645" y="2511412"/>
                </a:cubicBezTo>
                <a:cubicBezTo>
                  <a:pt x="5817178" y="2498478"/>
                  <a:pt x="5799582" y="2495370"/>
                  <a:pt x="5787550" y="2487349"/>
                </a:cubicBezTo>
                <a:cubicBezTo>
                  <a:pt x="5739424" y="2499380"/>
                  <a:pt x="5689620" y="2506025"/>
                  <a:pt x="5643171" y="2523443"/>
                </a:cubicBezTo>
                <a:cubicBezTo>
                  <a:pt x="5624395" y="2530484"/>
                  <a:pt x="5609224" y="2545359"/>
                  <a:pt x="5595045" y="2559538"/>
                </a:cubicBezTo>
                <a:cubicBezTo>
                  <a:pt x="5554827" y="2599756"/>
                  <a:pt x="5551792" y="2629215"/>
                  <a:pt x="5522855" y="2679854"/>
                </a:cubicBezTo>
                <a:cubicBezTo>
                  <a:pt x="5504083" y="2712704"/>
                  <a:pt x="5482750" y="2744023"/>
                  <a:pt x="5462697" y="2776107"/>
                </a:cubicBezTo>
                <a:cubicBezTo>
                  <a:pt x="5444527" y="2866959"/>
                  <a:pt x="5438634" y="2883314"/>
                  <a:pt x="5438634" y="3004707"/>
                </a:cubicBezTo>
                <a:cubicBezTo>
                  <a:pt x="5438634" y="3165178"/>
                  <a:pt x="5428740" y="3327004"/>
                  <a:pt x="5450666" y="3485970"/>
                </a:cubicBezTo>
                <a:cubicBezTo>
                  <a:pt x="5465643" y="3594553"/>
                  <a:pt x="5527686" y="3679476"/>
                  <a:pt x="5570982" y="3774728"/>
                </a:cubicBezTo>
                <a:cubicBezTo>
                  <a:pt x="5588966" y="3814292"/>
                  <a:pt x="5594551" y="3833404"/>
                  <a:pt x="5607076" y="3870980"/>
                </a:cubicBezTo>
                <a:cubicBezTo>
                  <a:pt x="5587024" y="3879001"/>
                  <a:pt x="5568461" y="3893504"/>
                  <a:pt x="5546919" y="3895043"/>
                </a:cubicBezTo>
                <a:cubicBezTo>
                  <a:pt x="5448396" y="3902081"/>
                  <a:pt x="5412623" y="3873785"/>
                  <a:pt x="5330350" y="3822854"/>
                </a:cubicBezTo>
                <a:cubicBezTo>
                  <a:pt x="5150337" y="3711417"/>
                  <a:pt x="5194091" y="3734720"/>
                  <a:pt x="5029561" y="3570191"/>
                </a:cubicBezTo>
                <a:cubicBezTo>
                  <a:pt x="4993466" y="3534096"/>
                  <a:pt x="4948330" y="3505194"/>
                  <a:pt x="4921276" y="3461907"/>
                </a:cubicBezTo>
                <a:cubicBezTo>
                  <a:pt x="4842107" y="3335235"/>
                  <a:pt x="4878040" y="3399495"/>
                  <a:pt x="4812992" y="3269401"/>
                </a:cubicBezTo>
                <a:cubicBezTo>
                  <a:pt x="4770499" y="3056927"/>
                  <a:pt x="4836254" y="3366726"/>
                  <a:pt x="4776897" y="3149086"/>
                </a:cubicBezTo>
                <a:cubicBezTo>
                  <a:pt x="4770478" y="3125550"/>
                  <a:pt x="4771152" y="3100468"/>
                  <a:pt x="4764866" y="3076896"/>
                </a:cubicBezTo>
                <a:cubicBezTo>
                  <a:pt x="4747483" y="3011710"/>
                  <a:pt x="4720983" y="2945724"/>
                  <a:pt x="4692676" y="2884391"/>
                </a:cubicBezTo>
                <a:cubicBezTo>
                  <a:pt x="4681402" y="2859964"/>
                  <a:pt x="4668613" y="2836264"/>
                  <a:pt x="4656582" y="2812201"/>
                </a:cubicBezTo>
                <a:cubicBezTo>
                  <a:pt x="4648561" y="2776106"/>
                  <a:pt x="4646597" y="2738107"/>
                  <a:pt x="4632519" y="2703917"/>
                </a:cubicBezTo>
                <a:cubicBezTo>
                  <a:pt x="4610653" y="2650814"/>
                  <a:pt x="4577839" y="2608523"/>
                  <a:pt x="4536266" y="2571570"/>
                </a:cubicBezTo>
                <a:cubicBezTo>
                  <a:pt x="4512854" y="2550760"/>
                  <a:pt x="4491714" y="2526152"/>
                  <a:pt x="4464076" y="2511412"/>
                </a:cubicBezTo>
                <a:cubicBezTo>
                  <a:pt x="4430505" y="2493507"/>
                  <a:pt x="4390912" y="2489951"/>
                  <a:pt x="4355792" y="2475317"/>
                </a:cubicBezTo>
                <a:cubicBezTo>
                  <a:pt x="4342444" y="2469755"/>
                  <a:pt x="4331729" y="2459275"/>
                  <a:pt x="4319697" y="2451254"/>
                </a:cubicBezTo>
                <a:cubicBezTo>
                  <a:pt x="4081269" y="2530731"/>
                  <a:pt x="4100594" y="2484625"/>
                  <a:pt x="4295634" y="2968612"/>
                </a:cubicBezTo>
                <a:cubicBezTo>
                  <a:pt x="4346003" y="3093601"/>
                  <a:pt x="4456438" y="3184898"/>
                  <a:pt x="4536266" y="3293464"/>
                </a:cubicBezTo>
                <a:cubicBezTo>
                  <a:pt x="4565930" y="3333808"/>
                  <a:pt x="4602267" y="3377226"/>
                  <a:pt x="4620487" y="3425812"/>
                </a:cubicBezTo>
                <a:cubicBezTo>
                  <a:pt x="4626293" y="3441295"/>
                  <a:pt x="4627290" y="3458251"/>
                  <a:pt x="4632519" y="3473938"/>
                </a:cubicBezTo>
                <a:cubicBezTo>
                  <a:pt x="4639349" y="3494427"/>
                  <a:pt x="4648561" y="3514043"/>
                  <a:pt x="4656582" y="3534096"/>
                </a:cubicBezTo>
                <a:cubicBezTo>
                  <a:pt x="4648561" y="3558159"/>
                  <a:pt x="4645962" y="3584777"/>
                  <a:pt x="4632519" y="3606286"/>
                </a:cubicBezTo>
                <a:cubicBezTo>
                  <a:pt x="4615015" y="3634292"/>
                  <a:pt x="4523737" y="3651116"/>
                  <a:pt x="4512203" y="3654412"/>
                </a:cubicBezTo>
                <a:cubicBezTo>
                  <a:pt x="4379856" y="3646391"/>
                  <a:pt x="4246894" y="3645404"/>
                  <a:pt x="4115161" y="3630349"/>
                </a:cubicBezTo>
                <a:cubicBezTo>
                  <a:pt x="4103891" y="3629061"/>
                  <a:pt x="4091637" y="3617617"/>
                  <a:pt x="4091097" y="3606286"/>
                </a:cubicBezTo>
                <a:cubicBezTo>
                  <a:pt x="4087467" y="3530067"/>
                  <a:pt x="4099118" y="3453886"/>
                  <a:pt x="4103129" y="3377686"/>
                </a:cubicBezTo>
                <a:cubicBezTo>
                  <a:pt x="4083076" y="3313517"/>
                  <a:pt x="4074166" y="3244734"/>
                  <a:pt x="4042971" y="3185180"/>
                </a:cubicBezTo>
                <a:cubicBezTo>
                  <a:pt x="4028437" y="3157433"/>
                  <a:pt x="3997130" y="3141960"/>
                  <a:pt x="3970782" y="3125022"/>
                </a:cubicBezTo>
                <a:cubicBezTo>
                  <a:pt x="3922347" y="3093885"/>
                  <a:pt x="3858706" y="3068206"/>
                  <a:pt x="3802340" y="3052833"/>
                </a:cubicBezTo>
                <a:cubicBezTo>
                  <a:pt x="3782611" y="3047452"/>
                  <a:pt x="3762235" y="3044812"/>
                  <a:pt x="3742182" y="3040801"/>
                </a:cubicBezTo>
                <a:cubicBezTo>
                  <a:pt x="3686035" y="3048822"/>
                  <a:pt x="3591238" y="3010913"/>
                  <a:pt x="3573740" y="3064864"/>
                </a:cubicBezTo>
                <a:cubicBezTo>
                  <a:pt x="3486488" y="3333892"/>
                  <a:pt x="3611476" y="3494361"/>
                  <a:pt x="3694055" y="3714570"/>
                </a:cubicBezTo>
                <a:cubicBezTo>
                  <a:pt x="3713208" y="3765646"/>
                  <a:pt x="3724449" y="3819394"/>
                  <a:pt x="3742182" y="3870980"/>
                </a:cubicBezTo>
                <a:cubicBezTo>
                  <a:pt x="3768581" y="3947776"/>
                  <a:pt x="3826403" y="4099580"/>
                  <a:pt x="3826403" y="4099580"/>
                </a:cubicBezTo>
                <a:cubicBezTo>
                  <a:pt x="3830413" y="4135675"/>
                  <a:pt x="3833298" y="4171912"/>
                  <a:pt x="3838434" y="4207864"/>
                </a:cubicBezTo>
                <a:cubicBezTo>
                  <a:pt x="3845334" y="4256164"/>
                  <a:pt x="3860691" y="4303486"/>
                  <a:pt x="3862497" y="4352243"/>
                </a:cubicBezTo>
                <a:cubicBezTo>
                  <a:pt x="3864729" y="4412493"/>
                  <a:pt x="3854476" y="4472559"/>
                  <a:pt x="3850466" y="4532717"/>
                </a:cubicBezTo>
                <a:cubicBezTo>
                  <a:pt x="3734161" y="4504643"/>
                  <a:pt x="3613009" y="4491992"/>
                  <a:pt x="3501550" y="4448496"/>
                </a:cubicBezTo>
                <a:cubicBezTo>
                  <a:pt x="3445508" y="4426626"/>
                  <a:pt x="3402757" y="4379466"/>
                  <a:pt x="3357171" y="4340212"/>
                </a:cubicBezTo>
                <a:cubicBezTo>
                  <a:pt x="3100121" y="4118863"/>
                  <a:pt x="3133782" y="4150225"/>
                  <a:pt x="2984192" y="3979264"/>
                </a:cubicBezTo>
                <a:cubicBezTo>
                  <a:pt x="2980182" y="3955201"/>
                  <a:pt x="2976525" y="3931076"/>
                  <a:pt x="2972161" y="3907075"/>
                </a:cubicBezTo>
                <a:cubicBezTo>
                  <a:pt x="2957006" y="3823720"/>
                  <a:pt x="2943440" y="3810245"/>
                  <a:pt x="2972161" y="3702538"/>
                </a:cubicBezTo>
                <a:cubicBezTo>
                  <a:pt x="2976545" y="3686097"/>
                  <a:pt x="2993036" y="3674052"/>
                  <a:pt x="3008255" y="3666443"/>
                </a:cubicBezTo>
                <a:cubicBezTo>
                  <a:pt x="3034370" y="3653386"/>
                  <a:pt x="3064402" y="3650401"/>
                  <a:pt x="3092476" y="3642380"/>
                </a:cubicBezTo>
                <a:cubicBezTo>
                  <a:pt x="3112529" y="3622327"/>
                  <a:pt x="3131555" y="3601193"/>
                  <a:pt x="3152634" y="3582222"/>
                </a:cubicBezTo>
                <a:cubicBezTo>
                  <a:pt x="3201240" y="3538477"/>
                  <a:pt x="3218632" y="3541437"/>
                  <a:pt x="3248887" y="3485970"/>
                </a:cubicBezTo>
                <a:cubicBezTo>
                  <a:pt x="3263513" y="3459156"/>
                  <a:pt x="3272950" y="3429823"/>
                  <a:pt x="3284982" y="3401749"/>
                </a:cubicBezTo>
                <a:cubicBezTo>
                  <a:pt x="3297949" y="3246139"/>
                  <a:pt x="3319409" y="3169816"/>
                  <a:pt x="3236855" y="3004707"/>
                </a:cubicBezTo>
                <a:cubicBezTo>
                  <a:pt x="3225945" y="2982887"/>
                  <a:pt x="3188729" y="2996686"/>
                  <a:pt x="3164666" y="2992675"/>
                </a:cubicBezTo>
                <a:cubicBezTo>
                  <a:pt x="3108519" y="3004707"/>
                  <a:pt x="3045463" y="2999227"/>
                  <a:pt x="2996224" y="3028770"/>
                </a:cubicBezTo>
                <a:cubicBezTo>
                  <a:pt x="2959026" y="3051089"/>
                  <a:pt x="2934013" y="3094837"/>
                  <a:pt x="2924034" y="3137054"/>
                </a:cubicBezTo>
                <a:cubicBezTo>
                  <a:pt x="2881109" y="3318658"/>
                  <a:pt x="2867887" y="3506023"/>
                  <a:pt x="2839813" y="3690507"/>
                </a:cubicBezTo>
                <a:cubicBezTo>
                  <a:pt x="2823771" y="3678475"/>
                  <a:pt x="2810011" y="3662556"/>
                  <a:pt x="2791687" y="3654412"/>
                </a:cubicBezTo>
                <a:cubicBezTo>
                  <a:pt x="2773000" y="3646106"/>
                  <a:pt x="2751368" y="3647340"/>
                  <a:pt x="2731529" y="3642380"/>
                </a:cubicBezTo>
                <a:cubicBezTo>
                  <a:pt x="2719225" y="3639304"/>
                  <a:pt x="2707466" y="3634359"/>
                  <a:pt x="2695434" y="3630349"/>
                </a:cubicBezTo>
                <a:cubicBezTo>
                  <a:pt x="2675381" y="3610296"/>
                  <a:pt x="2654116" y="3591387"/>
                  <a:pt x="2635276" y="3570191"/>
                </a:cubicBezTo>
                <a:cubicBezTo>
                  <a:pt x="2598284" y="3528574"/>
                  <a:pt x="2579298" y="3487267"/>
                  <a:pt x="2551055" y="3437843"/>
                </a:cubicBezTo>
                <a:cubicBezTo>
                  <a:pt x="2547045" y="3417791"/>
                  <a:pt x="2542682" y="3397806"/>
                  <a:pt x="2539024" y="3377686"/>
                </a:cubicBezTo>
                <a:cubicBezTo>
                  <a:pt x="2525970" y="3305889"/>
                  <a:pt x="2529814" y="3312179"/>
                  <a:pt x="2514961" y="3245338"/>
                </a:cubicBezTo>
                <a:cubicBezTo>
                  <a:pt x="2511374" y="3229196"/>
                  <a:pt x="2506940" y="3213254"/>
                  <a:pt x="2502929" y="3197212"/>
                </a:cubicBezTo>
                <a:cubicBezTo>
                  <a:pt x="2498918" y="3117001"/>
                  <a:pt x="2502255" y="3036084"/>
                  <a:pt x="2490897" y="2956580"/>
                </a:cubicBezTo>
                <a:cubicBezTo>
                  <a:pt x="2486051" y="2922659"/>
                  <a:pt x="2469293" y="2891379"/>
                  <a:pt x="2454803" y="2860328"/>
                </a:cubicBezTo>
                <a:cubicBezTo>
                  <a:pt x="2429052" y="2805147"/>
                  <a:pt x="2394785" y="2742329"/>
                  <a:pt x="2334487" y="2715949"/>
                </a:cubicBezTo>
                <a:cubicBezTo>
                  <a:pt x="2297017" y="2699556"/>
                  <a:pt x="2254276" y="2699907"/>
                  <a:pt x="2214171" y="2691886"/>
                </a:cubicBezTo>
                <a:cubicBezTo>
                  <a:pt x="2043952" y="2623796"/>
                  <a:pt x="2093519" y="2633064"/>
                  <a:pt x="1756971" y="2703917"/>
                </a:cubicBezTo>
                <a:cubicBezTo>
                  <a:pt x="1729221" y="2709759"/>
                  <a:pt x="1716866" y="2744022"/>
                  <a:pt x="1696813" y="2764075"/>
                </a:cubicBezTo>
                <a:cubicBezTo>
                  <a:pt x="1691899" y="2783732"/>
                  <a:pt x="1648489" y="2953785"/>
                  <a:pt x="1648687" y="2968612"/>
                </a:cubicBezTo>
                <a:cubicBezTo>
                  <a:pt x="1652220" y="3233556"/>
                  <a:pt x="1658739" y="3499011"/>
                  <a:pt x="1684782" y="3762696"/>
                </a:cubicBezTo>
                <a:cubicBezTo>
                  <a:pt x="1691015" y="3825801"/>
                  <a:pt x="1720796" y="3884534"/>
                  <a:pt x="1744940" y="3943170"/>
                </a:cubicBezTo>
                <a:cubicBezTo>
                  <a:pt x="1777043" y="4021136"/>
                  <a:pt x="1821910" y="4093484"/>
                  <a:pt x="1853224" y="4171770"/>
                </a:cubicBezTo>
                <a:lnTo>
                  <a:pt x="1877287" y="4231928"/>
                </a:lnTo>
                <a:cubicBezTo>
                  <a:pt x="1873276" y="4260002"/>
                  <a:pt x="1892767" y="4309271"/>
                  <a:pt x="1865255" y="4316149"/>
                </a:cubicBezTo>
                <a:cubicBezTo>
                  <a:pt x="1775683" y="4338542"/>
                  <a:pt x="1678281" y="4325781"/>
                  <a:pt x="1588529" y="4304117"/>
                </a:cubicBezTo>
                <a:cubicBezTo>
                  <a:pt x="1555449" y="4296132"/>
                  <a:pt x="1539496" y="4256865"/>
                  <a:pt x="1516340" y="4231928"/>
                </a:cubicBezTo>
                <a:cubicBezTo>
                  <a:pt x="1487331" y="4200687"/>
                  <a:pt x="1460193" y="4167759"/>
                  <a:pt x="1432119" y="4135675"/>
                </a:cubicBezTo>
                <a:cubicBezTo>
                  <a:pt x="1412066" y="4075517"/>
                  <a:pt x="1393167" y="4014962"/>
                  <a:pt x="1371961" y="3955201"/>
                </a:cubicBezTo>
                <a:cubicBezTo>
                  <a:pt x="1349043" y="3890615"/>
                  <a:pt x="1322112" y="3827484"/>
                  <a:pt x="1299771" y="3762696"/>
                </a:cubicBezTo>
                <a:cubicBezTo>
                  <a:pt x="1281989" y="3711127"/>
                  <a:pt x="1267687" y="3658423"/>
                  <a:pt x="1251645" y="3606286"/>
                </a:cubicBezTo>
                <a:cubicBezTo>
                  <a:pt x="1283729" y="3534096"/>
                  <a:pt x="1271207" y="3408674"/>
                  <a:pt x="1347897" y="3389717"/>
                </a:cubicBezTo>
                <a:cubicBezTo>
                  <a:pt x="1663642" y="3311668"/>
                  <a:pt x="1998208" y="3367094"/>
                  <a:pt x="2322455" y="3341591"/>
                </a:cubicBezTo>
                <a:cubicBezTo>
                  <a:pt x="2356616" y="3338904"/>
                  <a:pt x="2386624" y="3317528"/>
                  <a:pt x="2418708" y="3305496"/>
                </a:cubicBezTo>
                <a:cubicBezTo>
                  <a:pt x="2442771" y="3277422"/>
                  <a:pt x="2475261" y="3254781"/>
                  <a:pt x="2490897" y="3221275"/>
                </a:cubicBezTo>
                <a:cubicBezTo>
                  <a:pt x="2504571" y="3191974"/>
                  <a:pt x="2496588" y="3156728"/>
                  <a:pt x="2502929" y="3125022"/>
                </a:cubicBezTo>
                <a:cubicBezTo>
                  <a:pt x="2512658" y="3076378"/>
                  <a:pt x="2526992" y="3028769"/>
                  <a:pt x="2539024" y="2980643"/>
                </a:cubicBezTo>
                <a:cubicBezTo>
                  <a:pt x="2483720" y="2800907"/>
                  <a:pt x="2461353" y="2647024"/>
                  <a:pt x="2346519" y="2499380"/>
                </a:cubicBezTo>
                <a:cubicBezTo>
                  <a:pt x="2319375" y="2464480"/>
                  <a:pt x="2254122" y="2443171"/>
                  <a:pt x="2214171" y="2427191"/>
                </a:cubicBezTo>
                <a:cubicBezTo>
                  <a:pt x="2003488" y="2488640"/>
                  <a:pt x="1938941" y="2444802"/>
                  <a:pt x="1853224" y="2607664"/>
                </a:cubicBezTo>
                <a:cubicBezTo>
                  <a:pt x="1831361" y="2649204"/>
                  <a:pt x="1821139" y="2695896"/>
                  <a:pt x="1805097" y="2740012"/>
                </a:cubicBezTo>
                <a:cubicBezTo>
                  <a:pt x="1883513" y="3445759"/>
                  <a:pt x="1792009" y="3076557"/>
                  <a:pt x="1949476" y="3485970"/>
                </a:cubicBezTo>
                <a:cubicBezTo>
                  <a:pt x="1963134" y="3521481"/>
                  <a:pt x="1972569" y="3558498"/>
                  <a:pt x="1985571" y="3594254"/>
                </a:cubicBezTo>
                <a:cubicBezTo>
                  <a:pt x="2004661" y="3646751"/>
                  <a:pt x="2045729" y="3750664"/>
                  <a:pt x="2045729" y="3750664"/>
                </a:cubicBezTo>
                <a:cubicBezTo>
                  <a:pt x="2041718" y="3774727"/>
                  <a:pt x="2057486" y="3817447"/>
                  <a:pt x="2033697" y="3822854"/>
                </a:cubicBezTo>
                <a:cubicBezTo>
                  <a:pt x="1860488" y="3862220"/>
                  <a:pt x="1789935" y="3809779"/>
                  <a:pt x="1648687" y="3762696"/>
                </a:cubicBezTo>
                <a:cubicBezTo>
                  <a:pt x="1608964" y="3749455"/>
                  <a:pt x="1568476" y="3738633"/>
                  <a:pt x="1528371" y="3726601"/>
                </a:cubicBezTo>
                <a:cubicBezTo>
                  <a:pt x="1520350" y="3714570"/>
                  <a:pt x="1515416" y="3699764"/>
                  <a:pt x="1504308" y="3690507"/>
                </a:cubicBezTo>
                <a:cubicBezTo>
                  <a:pt x="1490529" y="3679025"/>
                  <a:pt x="1471754" y="3675342"/>
                  <a:pt x="1456182" y="3666443"/>
                </a:cubicBezTo>
                <a:cubicBezTo>
                  <a:pt x="1390881" y="3629128"/>
                  <a:pt x="1450165" y="3652406"/>
                  <a:pt x="1383992" y="3630349"/>
                </a:cubicBezTo>
                <a:cubicBezTo>
                  <a:pt x="1352965" y="3609664"/>
                  <a:pt x="1309755" y="3578703"/>
                  <a:pt x="1275708" y="3570191"/>
                </a:cubicBezTo>
                <a:cubicBezTo>
                  <a:pt x="1236606" y="3560415"/>
                  <a:pt x="1195497" y="3562170"/>
                  <a:pt x="1155392" y="3558159"/>
                </a:cubicBezTo>
                <a:cubicBezTo>
                  <a:pt x="958716" y="3508990"/>
                  <a:pt x="979059" y="3503822"/>
                  <a:pt x="662097" y="3558159"/>
                </a:cubicBezTo>
                <a:cubicBezTo>
                  <a:pt x="644419" y="3561190"/>
                  <a:pt x="646055" y="3590244"/>
                  <a:pt x="638034" y="3606286"/>
                </a:cubicBezTo>
                <a:cubicBezTo>
                  <a:pt x="637929" y="3606705"/>
                  <a:pt x="619726" y="3684752"/>
                  <a:pt x="613971" y="3690507"/>
                </a:cubicBezTo>
                <a:cubicBezTo>
                  <a:pt x="605003" y="3699475"/>
                  <a:pt x="589908" y="3698528"/>
                  <a:pt x="577876" y="3702538"/>
                </a:cubicBezTo>
                <a:cubicBezTo>
                  <a:pt x="459882" y="3692278"/>
                  <a:pt x="308624" y="3713331"/>
                  <a:pt x="204897" y="3630349"/>
                </a:cubicBezTo>
                <a:cubicBezTo>
                  <a:pt x="151751" y="3587832"/>
                  <a:pt x="60519" y="3485970"/>
                  <a:pt x="60519" y="3485970"/>
                </a:cubicBezTo>
                <a:cubicBezTo>
                  <a:pt x="44477" y="3449875"/>
                  <a:pt x="24174" y="3415387"/>
                  <a:pt x="12392" y="3377686"/>
                </a:cubicBezTo>
                <a:cubicBezTo>
                  <a:pt x="3933" y="3350618"/>
                  <a:pt x="-1485" y="3321763"/>
                  <a:pt x="361" y="3293464"/>
                </a:cubicBezTo>
                <a:cubicBezTo>
                  <a:pt x="24085" y="2929704"/>
                  <a:pt x="-641" y="2941038"/>
                  <a:pt x="84582" y="2727980"/>
                </a:cubicBezTo>
                <a:cubicBezTo>
                  <a:pt x="95925" y="2699621"/>
                  <a:pt x="105843" y="2670458"/>
                  <a:pt x="120676" y="2643759"/>
                </a:cubicBezTo>
                <a:cubicBezTo>
                  <a:pt x="126185" y="2633843"/>
                  <a:pt x="134594" y="2624769"/>
                  <a:pt x="144740" y="2619696"/>
                </a:cubicBezTo>
                <a:cubicBezTo>
                  <a:pt x="173919" y="2605107"/>
                  <a:pt x="291425" y="2560004"/>
                  <a:pt x="337245" y="2547507"/>
                </a:cubicBezTo>
                <a:cubicBezTo>
                  <a:pt x="356974" y="2542126"/>
                  <a:pt x="377392" y="2539688"/>
                  <a:pt x="397403" y="2535475"/>
                </a:cubicBezTo>
                <a:lnTo>
                  <a:pt x="565845" y="2499380"/>
                </a:lnTo>
                <a:cubicBezTo>
                  <a:pt x="577877" y="2491359"/>
                  <a:pt x="589006" y="2481784"/>
                  <a:pt x="601940" y="2475317"/>
                </a:cubicBezTo>
                <a:cubicBezTo>
                  <a:pt x="613283" y="2469645"/>
                  <a:pt x="628131" y="2471208"/>
                  <a:pt x="638034" y="2463286"/>
                </a:cubicBezTo>
                <a:cubicBezTo>
                  <a:pt x="649325" y="2454253"/>
                  <a:pt x="652840" y="2438300"/>
                  <a:pt x="662097" y="2427191"/>
                </a:cubicBezTo>
                <a:cubicBezTo>
                  <a:pt x="672990" y="2414119"/>
                  <a:pt x="686160" y="2403128"/>
                  <a:pt x="698192" y="2391096"/>
                </a:cubicBezTo>
                <a:cubicBezTo>
                  <a:pt x="686160" y="2262759"/>
                  <a:pt x="690059" y="2131916"/>
                  <a:pt x="662097" y="2006086"/>
                </a:cubicBezTo>
                <a:cubicBezTo>
                  <a:pt x="649251" y="1948281"/>
                  <a:pt x="604358" y="1902638"/>
                  <a:pt x="577876" y="1849675"/>
                </a:cubicBezTo>
                <a:cubicBezTo>
                  <a:pt x="564217" y="1822356"/>
                  <a:pt x="556408" y="1792268"/>
                  <a:pt x="541782" y="1765454"/>
                </a:cubicBezTo>
                <a:cubicBezTo>
                  <a:pt x="532180" y="1747850"/>
                  <a:pt x="498240" y="1698710"/>
                  <a:pt x="505687" y="1717328"/>
                </a:cubicBezTo>
                <a:cubicBezTo>
                  <a:pt x="537001" y="1795614"/>
                  <a:pt x="563056" y="1878720"/>
                  <a:pt x="613971" y="1945928"/>
                </a:cubicBezTo>
                <a:cubicBezTo>
                  <a:pt x="665459" y="2013892"/>
                  <a:pt x="739480" y="2061629"/>
                  <a:pt x="806476" y="2114370"/>
                </a:cubicBezTo>
                <a:cubicBezTo>
                  <a:pt x="1337584" y="2532476"/>
                  <a:pt x="991869" y="2278217"/>
                  <a:pt x="1383992" y="2487349"/>
                </a:cubicBezTo>
                <a:cubicBezTo>
                  <a:pt x="1661325" y="2635260"/>
                  <a:pt x="1418318" y="2534628"/>
                  <a:pt x="1696813" y="2667822"/>
                </a:cubicBezTo>
                <a:cubicBezTo>
                  <a:pt x="1735781" y="2686459"/>
                  <a:pt x="1778092" y="2697458"/>
                  <a:pt x="1817129" y="2715949"/>
                </a:cubicBezTo>
                <a:cubicBezTo>
                  <a:pt x="1854445" y="2733625"/>
                  <a:pt x="1887075" y="2760772"/>
                  <a:pt x="1925413" y="2776107"/>
                </a:cubicBezTo>
                <a:cubicBezTo>
                  <a:pt x="2030020" y="2817950"/>
                  <a:pt x="2139849" y="2822462"/>
                  <a:pt x="2250266" y="2836264"/>
                </a:cubicBezTo>
                <a:cubicBezTo>
                  <a:pt x="2298392" y="2832254"/>
                  <a:pt x="2355495" y="2852508"/>
                  <a:pt x="2394645" y="2824233"/>
                </a:cubicBezTo>
                <a:cubicBezTo>
                  <a:pt x="2438265" y="2792730"/>
                  <a:pt x="2466834" y="2679854"/>
                  <a:pt x="2466834" y="2679854"/>
                </a:cubicBezTo>
                <a:cubicBezTo>
                  <a:pt x="2462824" y="2539486"/>
                  <a:pt x="2468117" y="2398542"/>
                  <a:pt x="2454803" y="2258749"/>
                </a:cubicBezTo>
                <a:cubicBezTo>
                  <a:pt x="2451907" y="2228343"/>
                  <a:pt x="2433255" y="2201384"/>
                  <a:pt x="2418708" y="2174528"/>
                </a:cubicBezTo>
                <a:cubicBezTo>
                  <a:pt x="2154062" y="1685951"/>
                  <a:pt x="2400914" y="2118993"/>
                  <a:pt x="2238234" y="1909833"/>
                </a:cubicBezTo>
                <a:cubicBezTo>
                  <a:pt x="2227223" y="1895676"/>
                  <a:pt x="2229916" y="1870296"/>
                  <a:pt x="2214171" y="1861707"/>
                </a:cubicBezTo>
                <a:cubicBezTo>
                  <a:pt x="2181711" y="1844001"/>
                  <a:pt x="2141982" y="1845664"/>
                  <a:pt x="2105887" y="1837643"/>
                </a:cubicBezTo>
                <a:cubicBezTo>
                  <a:pt x="2049740" y="1857696"/>
                  <a:pt x="1990204" y="1870033"/>
                  <a:pt x="1937445" y="1897801"/>
                </a:cubicBezTo>
                <a:cubicBezTo>
                  <a:pt x="1912350" y="1911009"/>
                  <a:pt x="1898271" y="1938883"/>
                  <a:pt x="1877287" y="1957959"/>
                </a:cubicBezTo>
                <a:cubicBezTo>
                  <a:pt x="1770776" y="2054787"/>
                  <a:pt x="1833647" y="1975292"/>
                  <a:pt x="1756971" y="2090307"/>
                </a:cubicBezTo>
                <a:cubicBezTo>
                  <a:pt x="1729871" y="2171609"/>
                  <a:pt x="1764531" y="2073298"/>
                  <a:pt x="1708845" y="2198591"/>
                </a:cubicBezTo>
                <a:cubicBezTo>
                  <a:pt x="1686820" y="2248147"/>
                  <a:pt x="1710196" y="2233335"/>
                  <a:pt x="1660719" y="2282812"/>
                </a:cubicBezTo>
                <a:cubicBezTo>
                  <a:pt x="1646539" y="2296992"/>
                  <a:pt x="1628634" y="2306875"/>
                  <a:pt x="1612592" y="2318907"/>
                </a:cubicBezTo>
                <a:cubicBezTo>
                  <a:pt x="1496287" y="2306875"/>
                  <a:pt x="1377818" y="2308177"/>
                  <a:pt x="1263676" y="2282812"/>
                </a:cubicBezTo>
                <a:cubicBezTo>
                  <a:pt x="1229998" y="2275328"/>
                  <a:pt x="1207055" y="2243354"/>
                  <a:pt x="1179455" y="2222654"/>
                </a:cubicBezTo>
                <a:cubicBezTo>
                  <a:pt x="1120696" y="2178585"/>
                  <a:pt x="1127725" y="2182956"/>
                  <a:pt x="1083203" y="2138433"/>
                </a:cubicBezTo>
                <a:cubicBezTo>
                  <a:pt x="1015485" y="1969140"/>
                  <a:pt x="1028508" y="2060810"/>
                  <a:pt x="1059140" y="1861707"/>
                </a:cubicBezTo>
                <a:cubicBezTo>
                  <a:pt x="1227582" y="1881759"/>
                  <a:pt x="1403026" y="1869787"/>
                  <a:pt x="1564466" y="1921864"/>
                </a:cubicBezTo>
                <a:cubicBezTo>
                  <a:pt x="1781255" y="1991796"/>
                  <a:pt x="1972675" y="2124174"/>
                  <a:pt x="2178076" y="2222654"/>
                </a:cubicBezTo>
                <a:cubicBezTo>
                  <a:pt x="2265469" y="2264555"/>
                  <a:pt x="2356917" y="2297999"/>
                  <a:pt x="2442771" y="2342970"/>
                </a:cubicBezTo>
                <a:cubicBezTo>
                  <a:pt x="2688326" y="2471594"/>
                  <a:pt x="2967691" y="2630916"/>
                  <a:pt x="3236855" y="2679854"/>
                </a:cubicBezTo>
                <a:lnTo>
                  <a:pt x="3369203" y="2703917"/>
                </a:lnTo>
                <a:cubicBezTo>
                  <a:pt x="4048576" y="2657596"/>
                  <a:pt x="3709727" y="2742911"/>
                  <a:pt x="4030940" y="2607664"/>
                </a:cubicBezTo>
                <a:cubicBezTo>
                  <a:pt x="4062520" y="2594367"/>
                  <a:pt x="4097238" y="2588211"/>
                  <a:pt x="4127192" y="2571570"/>
                </a:cubicBezTo>
                <a:cubicBezTo>
                  <a:pt x="4224085" y="2517741"/>
                  <a:pt x="4266085" y="2476434"/>
                  <a:pt x="4331729" y="2391096"/>
                </a:cubicBezTo>
                <a:cubicBezTo>
                  <a:pt x="4391275" y="2313686"/>
                  <a:pt x="4346311" y="2345161"/>
                  <a:pt x="4403919" y="2258749"/>
                </a:cubicBezTo>
                <a:cubicBezTo>
                  <a:pt x="4413357" y="2244592"/>
                  <a:pt x="4428940" y="2235573"/>
                  <a:pt x="4440013" y="2222654"/>
                </a:cubicBezTo>
                <a:cubicBezTo>
                  <a:pt x="4453063" y="2207429"/>
                  <a:pt x="4461017" y="2187733"/>
                  <a:pt x="4476108" y="2174528"/>
                </a:cubicBezTo>
                <a:cubicBezTo>
                  <a:pt x="4527141" y="2129874"/>
                  <a:pt x="4628241" y="2107775"/>
                  <a:pt x="4680645" y="2090307"/>
                </a:cubicBezTo>
                <a:cubicBezTo>
                  <a:pt x="4873150" y="2094317"/>
                  <a:pt x="5068564" y="2068764"/>
                  <a:pt x="5258161" y="2102338"/>
                </a:cubicBezTo>
                <a:cubicBezTo>
                  <a:pt x="5457970" y="2137721"/>
                  <a:pt x="5637477" y="2251336"/>
                  <a:pt x="5835676" y="2294843"/>
                </a:cubicBezTo>
                <a:cubicBezTo>
                  <a:pt x="6419408" y="2422980"/>
                  <a:pt x="6161257" y="2388544"/>
                  <a:pt x="6605697" y="2427191"/>
                </a:cubicBezTo>
                <a:lnTo>
                  <a:pt x="6990708" y="2415159"/>
                </a:lnTo>
                <a:cubicBezTo>
                  <a:pt x="7013179" y="2412038"/>
                  <a:pt x="7023895" y="2384107"/>
                  <a:pt x="7038834" y="2367033"/>
                </a:cubicBezTo>
                <a:cubicBezTo>
                  <a:pt x="7075279" y="2325382"/>
                  <a:pt x="7075274" y="2318218"/>
                  <a:pt x="7098992" y="2270780"/>
                </a:cubicBezTo>
                <a:cubicBezTo>
                  <a:pt x="7074929" y="2198591"/>
                  <a:pt x="7067133" y="2118740"/>
                  <a:pt x="7026803" y="2054212"/>
                </a:cubicBezTo>
                <a:cubicBezTo>
                  <a:pt x="7003811" y="2017425"/>
                  <a:pt x="6956369" y="2003218"/>
                  <a:pt x="6918519" y="1982022"/>
                </a:cubicBezTo>
                <a:cubicBezTo>
                  <a:pt x="6855923" y="1946968"/>
                  <a:pt x="6789703" y="1918794"/>
                  <a:pt x="6726013" y="1885770"/>
                </a:cubicBezTo>
                <a:cubicBezTo>
                  <a:pt x="6681402" y="1862638"/>
                  <a:pt x="6641758" y="1828153"/>
                  <a:pt x="6593666" y="1813580"/>
                </a:cubicBezTo>
                <a:cubicBezTo>
                  <a:pt x="6164974" y="1683673"/>
                  <a:pt x="6330786" y="1726804"/>
                  <a:pt x="6100371" y="1669201"/>
                </a:cubicBezTo>
                <a:lnTo>
                  <a:pt x="5715361" y="1717328"/>
                </a:lnTo>
                <a:cubicBezTo>
                  <a:pt x="5639265" y="1726281"/>
                  <a:pt x="5563047" y="1748543"/>
                  <a:pt x="5486761" y="1741391"/>
                </a:cubicBezTo>
                <a:cubicBezTo>
                  <a:pt x="5304258" y="1724281"/>
                  <a:pt x="5125814" y="1677222"/>
                  <a:pt x="4945340" y="1645138"/>
                </a:cubicBezTo>
                <a:cubicBezTo>
                  <a:pt x="4893203" y="1613054"/>
                  <a:pt x="4842569" y="1578388"/>
                  <a:pt x="4788929" y="1548886"/>
                </a:cubicBezTo>
                <a:cubicBezTo>
                  <a:pt x="4589924" y="1439434"/>
                  <a:pt x="4778172" y="1561766"/>
                  <a:pt x="4668613" y="1488728"/>
                </a:cubicBezTo>
                <a:cubicBezTo>
                  <a:pt x="4585081" y="1363428"/>
                  <a:pt x="4604932" y="1422981"/>
                  <a:pt x="4584392" y="1320286"/>
                </a:cubicBezTo>
                <a:cubicBezTo>
                  <a:pt x="4608455" y="1260128"/>
                  <a:pt x="4604748" y="1178687"/>
                  <a:pt x="4656582" y="1139812"/>
                </a:cubicBezTo>
                <a:cubicBezTo>
                  <a:pt x="4715130" y="1095901"/>
                  <a:pt x="4799965" y="1103717"/>
                  <a:pt x="4873150" y="1103717"/>
                </a:cubicBezTo>
                <a:cubicBezTo>
                  <a:pt x="5202233" y="1103717"/>
                  <a:pt x="5530877" y="1127780"/>
                  <a:pt x="5859740" y="1139812"/>
                </a:cubicBezTo>
                <a:cubicBezTo>
                  <a:pt x="5988077" y="1167886"/>
                  <a:pt x="6115498" y="1200533"/>
                  <a:pt x="6244750" y="1224033"/>
                </a:cubicBezTo>
                <a:cubicBezTo>
                  <a:pt x="6288866" y="1232054"/>
                  <a:pt x="6333838" y="1236298"/>
                  <a:pt x="6377097" y="1248096"/>
                </a:cubicBezTo>
                <a:cubicBezTo>
                  <a:pt x="6422385" y="1260447"/>
                  <a:pt x="6464483" y="1282733"/>
                  <a:pt x="6509445" y="1296222"/>
                </a:cubicBezTo>
                <a:cubicBezTo>
                  <a:pt x="6599670" y="1323290"/>
                  <a:pt x="6643512" y="1322864"/>
                  <a:pt x="6738045" y="1332317"/>
                </a:cubicBezTo>
                <a:cubicBezTo>
                  <a:pt x="6786171" y="1344349"/>
                  <a:pt x="6832816" y="1368412"/>
                  <a:pt x="6882424" y="1368412"/>
                </a:cubicBezTo>
                <a:cubicBezTo>
                  <a:pt x="7109027" y="1368412"/>
                  <a:pt x="7365702" y="1396347"/>
                  <a:pt x="7580255" y="1296222"/>
                </a:cubicBezTo>
                <a:cubicBezTo>
                  <a:pt x="7609555" y="1282548"/>
                  <a:pt x="7636402" y="1264138"/>
                  <a:pt x="7664476" y="1248096"/>
                </a:cubicBezTo>
                <a:cubicBezTo>
                  <a:pt x="7684529" y="1224033"/>
                  <a:pt x="7708033" y="1202469"/>
                  <a:pt x="7724634" y="1175907"/>
                </a:cubicBezTo>
                <a:cubicBezTo>
                  <a:pt x="7748399" y="1137884"/>
                  <a:pt x="7784792" y="1055591"/>
                  <a:pt x="7784792" y="1055591"/>
                </a:cubicBezTo>
                <a:cubicBezTo>
                  <a:pt x="7780782" y="987412"/>
                  <a:pt x="7798529" y="914303"/>
                  <a:pt x="7772761" y="851054"/>
                </a:cubicBezTo>
                <a:cubicBezTo>
                  <a:pt x="7735560" y="759742"/>
                  <a:pt x="7544627" y="664612"/>
                  <a:pt x="7471971" y="634486"/>
                </a:cubicBezTo>
                <a:cubicBezTo>
                  <a:pt x="7370041" y="592222"/>
                  <a:pt x="7264112" y="560243"/>
                  <a:pt x="7159150" y="526201"/>
                </a:cubicBezTo>
                <a:cubicBezTo>
                  <a:pt x="7070198" y="497352"/>
                  <a:pt x="7043412" y="493429"/>
                  <a:pt x="6966645" y="478075"/>
                </a:cubicBezTo>
                <a:lnTo>
                  <a:pt x="6160529" y="490107"/>
                </a:lnTo>
                <a:cubicBezTo>
                  <a:pt x="6063995" y="493289"/>
                  <a:pt x="5968317" y="511392"/>
                  <a:pt x="5871771" y="514170"/>
                </a:cubicBezTo>
                <a:cubicBezTo>
                  <a:pt x="5410682" y="527439"/>
                  <a:pt x="4949350" y="530212"/>
                  <a:pt x="4488140" y="538233"/>
                </a:cubicBezTo>
                <a:cubicBezTo>
                  <a:pt x="4452045" y="546254"/>
                  <a:pt x="4416378" y="556529"/>
                  <a:pt x="4379855" y="562296"/>
                </a:cubicBezTo>
                <a:cubicBezTo>
                  <a:pt x="4340043" y="568582"/>
                  <a:pt x="4298184" y="562878"/>
                  <a:pt x="4259540" y="574328"/>
                </a:cubicBezTo>
                <a:cubicBezTo>
                  <a:pt x="4188845" y="595275"/>
                  <a:pt x="4122621" y="629150"/>
                  <a:pt x="4055003" y="658549"/>
                </a:cubicBezTo>
                <a:cubicBezTo>
                  <a:pt x="4030331" y="669276"/>
                  <a:pt x="4008336" y="686135"/>
                  <a:pt x="3982813" y="694643"/>
                </a:cubicBezTo>
                <a:cubicBezTo>
                  <a:pt x="3959670" y="702357"/>
                  <a:pt x="3934687" y="702664"/>
                  <a:pt x="3910624" y="706675"/>
                </a:cubicBezTo>
                <a:cubicBezTo>
                  <a:pt x="3882550" y="718707"/>
                  <a:pt x="3855529" y="733573"/>
                  <a:pt x="3826403" y="742770"/>
                </a:cubicBezTo>
                <a:cubicBezTo>
                  <a:pt x="3517206" y="840411"/>
                  <a:pt x="3348418" y="773484"/>
                  <a:pt x="2936066" y="766833"/>
                </a:cubicBezTo>
                <a:cubicBezTo>
                  <a:pt x="2903982" y="754801"/>
                  <a:pt x="2872466" y="741128"/>
                  <a:pt x="2839813" y="730738"/>
                </a:cubicBezTo>
                <a:cubicBezTo>
                  <a:pt x="2831948" y="728235"/>
                  <a:pt x="2646425" y="678234"/>
                  <a:pt x="2599182" y="658549"/>
                </a:cubicBezTo>
                <a:cubicBezTo>
                  <a:pt x="2574348" y="648201"/>
                  <a:pt x="2552183" y="631901"/>
                  <a:pt x="2526992" y="622454"/>
                </a:cubicBezTo>
                <a:cubicBezTo>
                  <a:pt x="2487787" y="607752"/>
                  <a:pt x="2445552" y="601910"/>
                  <a:pt x="2406676" y="586359"/>
                </a:cubicBezTo>
                <a:cubicBezTo>
                  <a:pt x="2365044" y="569706"/>
                  <a:pt x="2327574" y="543864"/>
                  <a:pt x="2286361" y="526201"/>
                </a:cubicBezTo>
                <a:cubicBezTo>
                  <a:pt x="2243214" y="507710"/>
                  <a:pt x="2197019" y="496890"/>
                  <a:pt x="2154013" y="478075"/>
                </a:cubicBezTo>
                <a:cubicBezTo>
                  <a:pt x="2132588" y="468702"/>
                  <a:pt x="2115441" y="450974"/>
                  <a:pt x="2093855" y="441980"/>
                </a:cubicBezTo>
                <a:cubicBezTo>
                  <a:pt x="2014045" y="408726"/>
                  <a:pt x="1924030" y="409633"/>
                  <a:pt x="1841192" y="393854"/>
                </a:cubicBezTo>
                <a:cubicBezTo>
                  <a:pt x="1798001" y="385627"/>
                  <a:pt x="1697489" y="350410"/>
                  <a:pt x="1660719" y="333696"/>
                </a:cubicBezTo>
                <a:cubicBezTo>
                  <a:pt x="1647555" y="327712"/>
                  <a:pt x="1638474" y="313788"/>
                  <a:pt x="1624624" y="309633"/>
                </a:cubicBezTo>
                <a:cubicBezTo>
                  <a:pt x="1597461" y="301484"/>
                  <a:pt x="1568477" y="301612"/>
                  <a:pt x="1540403" y="297601"/>
                </a:cubicBezTo>
                <a:cubicBezTo>
                  <a:pt x="1520350" y="289580"/>
                  <a:pt x="1500734" y="280368"/>
                  <a:pt x="1480245" y="273538"/>
                </a:cubicBezTo>
                <a:cubicBezTo>
                  <a:pt x="1432521" y="257630"/>
                  <a:pt x="1307581" y="240750"/>
                  <a:pt x="1287740" y="237443"/>
                </a:cubicBezTo>
                <a:cubicBezTo>
                  <a:pt x="1211540" y="249475"/>
                  <a:pt x="1131724" y="247408"/>
                  <a:pt x="1059140" y="273538"/>
                </a:cubicBezTo>
                <a:cubicBezTo>
                  <a:pt x="1027121" y="285065"/>
                  <a:pt x="1013288" y="324179"/>
                  <a:pt x="986950" y="345728"/>
                </a:cubicBezTo>
                <a:cubicBezTo>
                  <a:pt x="968851" y="360536"/>
                  <a:pt x="945500" y="367791"/>
                  <a:pt x="926792" y="381822"/>
                </a:cubicBezTo>
                <a:cubicBezTo>
                  <a:pt x="865160" y="428046"/>
                  <a:pt x="800794" y="471726"/>
                  <a:pt x="746319" y="526201"/>
                </a:cubicBezTo>
                <a:cubicBezTo>
                  <a:pt x="730277" y="542243"/>
                  <a:pt x="716342" y="560716"/>
                  <a:pt x="698192" y="574328"/>
                </a:cubicBezTo>
                <a:cubicBezTo>
                  <a:pt x="683844" y="585089"/>
                  <a:pt x="664989" y="588442"/>
                  <a:pt x="650066" y="598391"/>
                </a:cubicBezTo>
                <a:cubicBezTo>
                  <a:pt x="547792" y="666573"/>
                  <a:pt x="628663" y="629952"/>
                  <a:pt x="517719" y="718707"/>
                </a:cubicBezTo>
                <a:cubicBezTo>
                  <a:pt x="503714" y="729911"/>
                  <a:pt x="485634" y="734749"/>
                  <a:pt x="469592" y="742770"/>
                </a:cubicBezTo>
                <a:cubicBezTo>
                  <a:pt x="461571" y="754801"/>
                  <a:pt x="456411" y="769342"/>
                  <a:pt x="445529" y="778864"/>
                </a:cubicBezTo>
                <a:cubicBezTo>
                  <a:pt x="407155" y="812441"/>
                  <a:pt x="288935" y="875179"/>
                  <a:pt x="253024" y="887149"/>
                </a:cubicBezTo>
                <a:cubicBezTo>
                  <a:pt x="240992" y="891159"/>
                  <a:pt x="228704" y="894470"/>
                  <a:pt x="216929" y="899180"/>
                </a:cubicBezTo>
                <a:cubicBezTo>
                  <a:pt x="188570" y="910523"/>
                  <a:pt x="160027" y="921616"/>
                  <a:pt x="132708" y="935275"/>
                </a:cubicBezTo>
                <a:cubicBezTo>
                  <a:pt x="39411" y="981924"/>
                  <a:pt x="151245" y="941126"/>
                  <a:pt x="60519" y="971370"/>
                </a:cubicBezTo>
                <a:cubicBezTo>
                  <a:pt x="128698" y="1039549"/>
                  <a:pt x="186424" y="1120105"/>
                  <a:pt x="265055" y="1175907"/>
                </a:cubicBezTo>
                <a:cubicBezTo>
                  <a:pt x="295758" y="1197696"/>
                  <a:pt x="878340" y="1551633"/>
                  <a:pt x="1047108" y="1633107"/>
                </a:cubicBezTo>
                <a:cubicBezTo>
                  <a:pt x="1081371" y="1649648"/>
                  <a:pt x="1119594" y="1656314"/>
                  <a:pt x="1155392" y="1669201"/>
                </a:cubicBezTo>
                <a:cubicBezTo>
                  <a:pt x="1219873" y="1692414"/>
                  <a:pt x="1284697" y="1714888"/>
                  <a:pt x="1347897" y="1741391"/>
                </a:cubicBezTo>
                <a:cubicBezTo>
                  <a:pt x="1409118" y="1767064"/>
                  <a:pt x="1463818" y="1810119"/>
                  <a:pt x="1528371" y="1825612"/>
                </a:cubicBezTo>
                <a:cubicBezTo>
                  <a:pt x="1666249" y="1858703"/>
                  <a:pt x="1949476" y="1885770"/>
                  <a:pt x="1949476" y="1885770"/>
                </a:cubicBezTo>
                <a:cubicBezTo>
                  <a:pt x="2376938" y="1851844"/>
                  <a:pt x="2590634" y="1912788"/>
                  <a:pt x="2912003" y="1741391"/>
                </a:cubicBezTo>
                <a:cubicBezTo>
                  <a:pt x="2967955" y="1711550"/>
                  <a:pt x="3020691" y="1674864"/>
                  <a:pt x="3068413" y="1633107"/>
                </a:cubicBezTo>
                <a:cubicBezTo>
                  <a:pt x="3117546" y="1590115"/>
                  <a:pt x="3154596" y="1534893"/>
                  <a:pt x="3200761" y="1488728"/>
                </a:cubicBezTo>
                <a:cubicBezTo>
                  <a:pt x="3292379" y="1397110"/>
                  <a:pt x="3396183" y="1330859"/>
                  <a:pt x="3513582" y="1272159"/>
                </a:cubicBezTo>
                <a:cubicBezTo>
                  <a:pt x="3582861" y="1237520"/>
                  <a:pt x="3730150" y="1187938"/>
                  <a:pt x="3730150" y="1187938"/>
                </a:cubicBezTo>
                <a:cubicBezTo>
                  <a:pt x="3934687" y="1207991"/>
                  <a:pt x="4143328" y="1202664"/>
                  <a:pt x="4343761" y="1248096"/>
                </a:cubicBezTo>
                <a:cubicBezTo>
                  <a:pt x="4448712" y="1271885"/>
                  <a:pt x="4533523" y="1350280"/>
                  <a:pt x="4632519" y="1392475"/>
                </a:cubicBezTo>
                <a:cubicBezTo>
                  <a:pt x="4778471" y="1454684"/>
                  <a:pt x="4934974" y="1491599"/>
                  <a:pt x="5077687" y="1560917"/>
                </a:cubicBezTo>
                <a:lnTo>
                  <a:pt x="5498792" y="1765454"/>
                </a:lnTo>
                <a:cubicBezTo>
                  <a:pt x="5558641" y="1794181"/>
                  <a:pt x="5615219" y="1832207"/>
                  <a:pt x="5679266" y="1849675"/>
                </a:cubicBezTo>
                <a:cubicBezTo>
                  <a:pt x="5806404" y="1884349"/>
                  <a:pt x="5841132" y="1889046"/>
                  <a:pt x="5968024" y="1945928"/>
                </a:cubicBezTo>
                <a:cubicBezTo>
                  <a:pt x="6033490" y="1975275"/>
                  <a:pt x="6094970" y="2013043"/>
                  <a:pt x="6160529" y="2042180"/>
                </a:cubicBezTo>
                <a:cubicBezTo>
                  <a:pt x="6266868" y="2089442"/>
                  <a:pt x="6294909" y="2090759"/>
                  <a:pt x="6401161" y="2114370"/>
                </a:cubicBezTo>
                <a:cubicBezTo>
                  <a:pt x="6541529" y="2098328"/>
                  <a:pt x="6682663" y="2087959"/>
                  <a:pt x="6822266" y="2066243"/>
                </a:cubicBezTo>
                <a:cubicBezTo>
                  <a:pt x="6863640" y="2059807"/>
                  <a:pt x="6900711" y="2030149"/>
                  <a:pt x="6942582" y="2030149"/>
                </a:cubicBezTo>
                <a:cubicBezTo>
                  <a:pt x="6984453" y="2030149"/>
                  <a:pt x="7022792" y="2054212"/>
                  <a:pt x="7062897" y="2066243"/>
                </a:cubicBezTo>
                <a:cubicBezTo>
                  <a:pt x="7094981" y="2114369"/>
                  <a:pt x="7128989" y="2161268"/>
                  <a:pt x="7159150" y="2210622"/>
                </a:cubicBezTo>
                <a:cubicBezTo>
                  <a:pt x="7198374" y="2274807"/>
                  <a:pt x="7187774" y="2284881"/>
                  <a:pt x="7231340" y="2342970"/>
                </a:cubicBezTo>
                <a:cubicBezTo>
                  <a:pt x="7241549" y="2356582"/>
                  <a:pt x="7255403" y="2367033"/>
                  <a:pt x="7267434" y="2379064"/>
                </a:cubicBezTo>
                <a:cubicBezTo>
                  <a:pt x="7271445" y="2391096"/>
                  <a:pt x="7269723" y="2407040"/>
                  <a:pt x="7279466" y="2415159"/>
                </a:cubicBezTo>
                <a:cubicBezTo>
                  <a:pt x="7296058" y="2428985"/>
                  <a:pt x="7318169" y="2436746"/>
                  <a:pt x="7339624" y="2439222"/>
                </a:cubicBezTo>
                <a:cubicBezTo>
                  <a:pt x="7423385" y="2448887"/>
                  <a:pt x="7508066" y="2447243"/>
                  <a:pt x="7592287" y="2451254"/>
                </a:cubicBezTo>
                <a:cubicBezTo>
                  <a:pt x="7768750" y="2443233"/>
                  <a:pt x="7946806" y="2452172"/>
                  <a:pt x="8121676" y="2427191"/>
                </a:cubicBezTo>
                <a:cubicBezTo>
                  <a:pt x="8149750" y="2423180"/>
                  <a:pt x="8181834" y="2367033"/>
                  <a:pt x="8181834" y="2367033"/>
                </a:cubicBezTo>
                <a:cubicBezTo>
                  <a:pt x="8169803" y="2290833"/>
                  <a:pt x="8173948" y="2210235"/>
                  <a:pt x="8145740" y="2138433"/>
                </a:cubicBezTo>
                <a:cubicBezTo>
                  <a:pt x="8128082" y="2093484"/>
                  <a:pt x="8087198" y="2060317"/>
                  <a:pt x="8049487" y="2030149"/>
                </a:cubicBezTo>
                <a:cubicBezTo>
                  <a:pt x="8025637" y="2011069"/>
                  <a:pt x="7994634" y="2002445"/>
                  <a:pt x="7965266" y="1994054"/>
                </a:cubicBezTo>
                <a:cubicBezTo>
                  <a:pt x="7911839" y="1978789"/>
                  <a:pt x="7695236" y="1970506"/>
                  <a:pt x="7688540" y="1969991"/>
                </a:cubicBezTo>
                <a:cubicBezTo>
                  <a:pt x="7648353" y="1966900"/>
                  <a:pt x="7608329" y="1961970"/>
                  <a:pt x="7568224" y="1957959"/>
                </a:cubicBezTo>
                <a:cubicBezTo>
                  <a:pt x="7415824" y="1969991"/>
                  <a:pt x="7262765" y="1975473"/>
                  <a:pt x="7111024" y="1994054"/>
                </a:cubicBezTo>
                <a:cubicBezTo>
                  <a:pt x="7092143" y="1996366"/>
                  <a:pt x="6945543" y="2038130"/>
                  <a:pt x="6906487" y="2054212"/>
                </a:cubicBezTo>
                <a:cubicBezTo>
                  <a:pt x="6861678" y="2072663"/>
                  <a:pt x="6821152" y="2102617"/>
                  <a:pt x="6774140" y="2114370"/>
                </a:cubicBezTo>
                <a:cubicBezTo>
                  <a:pt x="6707540" y="2131020"/>
                  <a:pt x="6637782" y="2130412"/>
                  <a:pt x="6569603" y="2138433"/>
                </a:cubicBezTo>
                <a:lnTo>
                  <a:pt x="5727392" y="2078275"/>
                </a:lnTo>
                <a:cubicBezTo>
                  <a:pt x="5691179" y="2075525"/>
                  <a:pt x="5654931" y="2072213"/>
                  <a:pt x="5619108" y="2066243"/>
                </a:cubicBezTo>
                <a:cubicBezTo>
                  <a:pt x="5472260" y="2041768"/>
                  <a:pt x="5430417" y="2008623"/>
                  <a:pt x="5258161" y="1957959"/>
                </a:cubicBezTo>
                <a:cubicBezTo>
                  <a:pt x="5206828" y="1942861"/>
                  <a:pt x="5154944" y="1927646"/>
                  <a:pt x="5101750" y="1921864"/>
                </a:cubicBezTo>
                <a:cubicBezTo>
                  <a:pt x="4969936" y="1907536"/>
                  <a:pt x="4837055" y="1905822"/>
                  <a:pt x="4704708" y="1897801"/>
                </a:cubicBezTo>
                <a:cubicBezTo>
                  <a:pt x="4379855" y="1917854"/>
                  <a:pt x="4054068" y="1926202"/>
                  <a:pt x="3730150" y="1957959"/>
                </a:cubicBezTo>
                <a:cubicBezTo>
                  <a:pt x="3466329" y="1983824"/>
                  <a:pt x="3533829" y="2022225"/>
                  <a:pt x="3321076" y="2066243"/>
                </a:cubicBezTo>
                <a:cubicBezTo>
                  <a:pt x="3266684" y="2077497"/>
                  <a:pt x="3081910" y="2094973"/>
                  <a:pt x="3008255" y="2102338"/>
                </a:cubicBezTo>
                <a:cubicBezTo>
                  <a:pt x="2699445" y="2098328"/>
                  <a:pt x="2390362" y="2103869"/>
                  <a:pt x="2081824" y="2090307"/>
                </a:cubicBezTo>
                <a:cubicBezTo>
                  <a:pt x="2024457" y="2087785"/>
                  <a:pt x="1970708" y="2050889"/>
                  <a:pt x="1913382" y="2054212"/>
                </a:cubicBezTo>
                <a:cubicBezTo>
                  <a:pt x="1691396" y="2067081"/>
                  <a:pt x="1472224" y="2110359"/>
                  <a:pt x="1251645" y="2138433"/>
                </a:cubicBezTo>
                <a:cubicBezTo>
                  <a:pt x="1171889" y="2208220"/>
                  <a:pt x="1092686" y="2273753"/>
                  <a:pt x="1023045" y="2355001"/>
                </a:cubicBezTo>
                <a:cubicBezTo>
                  <a:pt x="991186" y="2392170"/>
                  <a:pt x="964770" y="2433803"/>
                  <a:pt x="938824" y="2475317"/>
                </a:cubicBezTo>
                <a:cubicBezTo>
                  <a:pt x="901197" y="2535520"/>
                  <a:pt x="894609" y="2576618"/>
                  <a:pt x="866634" y="2643759"/>
                </a:cubicBezTo>
                <a:cubicBezTo>
                  <a:pt x="859736" y="2660315"/>
                  <a:pt x="850592" y="2675844"/>
                  <a:pt x="842571" y="2691886"/>
                </a:cubicBezTo>
                <a:cubicBezTo>
                  <a:pt x="838561" y="2719960"/>
                  <a:pt x="831374" y="2747761"/>
                  <a:pt x="830540" y="2776107"/>
                </a:cubicBezTo>
                <a:cubicBezTo>
                  <a:pt x="823347" y="3020676"/>
                  <a:pt x="864452" y="3269710"/>
                  <a:pt x="818508" y="3510033"/>
                </a:cubicBezTo>
                <a:cubicBezTo>
                  <a:pt x="808046" y="3564758"/>
                  <a:pt x="722834" y="3567196"/>
                  <a:pt x="674129" y="3594254"/>
                </a:cubicBezTo>
                <a:cubicBezTo>
                  <a:pt x="604661" y="3632847"/>
                  <a:pt x="592564" y="3632423"/>
                  <a:pt x="517719" y="3666443"/>
                </a:cubicBezTo>
                <a:cubicBezTo>
                  <a:pt x="435945" y="3703613"/>
                  <a:pt x="502379" y="3679579"/>
                  <a:pt x="433497" y="3702538"/>
                </a:cubicBezTo>
                <a:cubicBezTo>
                  <a:pt x="421466" y="3714570"/>
                  <a:pt x="411832" y="3729615"/>
                  <a:pt x="397403" y="3738633"/>
                </a:cubicBezTo>
                <a:cubicBezTo>
                  <a:pt x="379089" y="3750080"/>
                  <a:pt x="356562" y="3753037"/>
                  <a:pt x="337245" y="3762696"/>
                </a:cubicBezTo>
                <a:cubicBezTo>
                  <a:pt x="324311" y="3769163"/>
                  <a:pt x="313182" y="3778738"/>
                  <a:pt x="301150" y="3786759"/>
                </a:cubicBezTo>
                <a:cubicBezTo>
                  <a:pt x="289118" y="3802801"/>
                  <a:pt x="265926" y="3814852"/>
                  <a:pt x="265055" y="3834886"/>
                </a:cubicBezTo>
                <a:cubicBezTo>
                  <a:pt x="261727" y="3911435"/>
                  <a:pt x="261102" y="3992171"/>
                  <a:pt x="289119" y="4063486"/>
                </a:cubicBezTo>
                <a:cubicBezTo>
                  <a:pt x="307784" y="4110997"/>
                  <a:pt x="358646" y="4138550"/>
                  <a:pt x="397403" y="4171770"/>
                </a:cubicBezTo>
                <a:cubicBezTo>
                  <a:pt x="443078" y="4210920"/>
                  <a:pt x="491728" y="4246684"/>
                  <a:pt x="541782" y="4280054"/>
                </a:cubicBezTo>
                <a:cubicBezTo>
                  <a:pt x="564167" y="4294977"/>
                  <a:pt x="592448" y="4300007"/>
                  <a:pt x="613971" y="4316149"/>
                </a:cubicBezTo>
                <a:cubicBezTo>
                  <a:pt x="750137" y="4418273"/>
                  <a:pt x="611470" y="4380039"/>
                  <a:pt x="794445" y="4400370"/>
                </a:cubicBezTo>
                <a:cubicBezTo>
                  <a:pt x="906740" y="4384328"/>
                  <a:pt x="1020680" y="4377228"/>
                  <a:pt x="1131329" y="4352243"/>
                </a:cubicBezTo>
                <a:cubicBezTo>
                  <a:pt x="1147926" y="4348495"/>
                  <a:pt x="1156219" y="4328954"/>
                  <a:pt x="1167424" y="4316149"/>
                </a:cubicBezTo>
                <a:cubicBezTo>
                  <a:pt x="1184334" y="4296823"/>
                  <a:pt x="1198198" y="4274921"/>
                  <a:pt x="1215550" y="4255991"/>
                </a:cubicBezTo>
                <a:cubicBezTo>
                  <a:pt x="1242378" y="4226724"/>
                  <a:pt x="1270394" y="4198477"/>
                  <a:pt x="1299771" y="4171770"/>
                </a:cubicBezTo>
                <a:cubicBezTo>
                  <a:pt x="1337636" y="4137347"/>
                  <a:pt x="1419515" y="4090956"/>
                  <a:pt x="1456182" y="4075517"/>
                </a:cubicBezTo>
                <a:cubicBezTo>
                  <a:pt x="1554747" y="4034016"/>
                  <a:pt x="1568176" y="4043485"/>
                  <a:pt x="1660719" y="4027391"/>
                </a:cubicBezTo>
                <a:cubicBezTo>
                  <a:pt x="1947329" y="3977546"/>
                  <a:pt x="1757575" y="4003253"/>
                  <a:pt x="1949476" y="3979264"/>
                </a:cubicBezTo>
                <a:cubicBezTo>
                  <a:pt x="2121929" y="3999317"/>
                  <a:pt x="2297941" y="3999209"/>
                  <a:pt x="2466834" y="4039422"/>
                </a:cubicBezTo>
                <a:cubicBezTo>
                  <a:pt x="2598466" y="4070763"/>
                  <a:pt x="2728686" y="4185312"/>
                  <a:pt x="2851845" y="4243959"/>
                </a:cubicBezTo>
                <a:cubicBezTo>
                  <a:pt x="2970234" y="4300335"/>
                  <a:pt x="3089417" y="4355955"/>
                  <a:pt x="3212792" y="4400370"/>
                </a:cubicBezTo>
                <a:cubicBezTo>
                  <a:pt x="3357046" y="4452301"/>
                  <a:pt x="3536300" y="4526442"/>
                  <a:pt x="3694055" y="4556780"/>
                </a:cubicBezTo>
                <a:cubicBezTo>
                  <a:pt x="3737556" y="4565146"/>
                  <a:pt x="3782287" y="4564801"/>
                  <a:pt x="3826403" y="4568812"/>
                </a:cubicBezTo>
                <a:cubicBezTo>
                  <a:pt x="4055003" y="4560791"/>
                  <a:pt x="4284526" y="4566782"/>
                  <a:pt x="4512203" y="4544749"/>
                </a:cubicBezTo>
                <a:cubicBezTo>
                  <a:pt x="4537764" y="4542275"/>
                  <a:pt x="4549702" y="4508707"/>
                  <a:pt x="4572361" y="4496622"/>
                </a:cubicBezTo>
                <a:cubicBezTo>
                  <a:pt x="4610474" y="4476295"/>
                  <a:pt x="4651698" y="4462155"/>
                  <a:pt x="4692676" y="4448496"/>
                </a:cubicBezTo>
                <a:cubicBezTo>
                  <a:pt x="4791877" y="4415429"/>
                  <a:pt x="4810158" y="4414879"/>
                  <a:pt x="4897213" y="4400370"/>
                </a:cubicBezTo>
                <a:cubicBezTo>
                  <a:pt x="5148235" y="4316696"/>
                  <a:pt x="5038153" y="4336583"/>
                  <a:pt x="5222066" y="4316149"/>
                </a:cubicBezTo>
                <a:cubicBezTo>
                  <a:pt x="5342382" y="4320159"/>
                  <a:pt x="5464968" y="4304571"/>
                  <a:pt x="5583013" y="4328180"/>
                </a:cubicBezTo>
                <a:cubicBezTo>
                  <a:pt x="5669263" y="4345430"/>
                  <a:pt x="5736884" y="4422003"/>
                  <a:pt x="5823645" y="4436464"/>
                </a:cubicBezTo>
                <a:cubicBezTo>
                  <a:pt x="5936177" y="4455220"/>
                  <a:pt x="5871913" y="4443712"/>
                  <a:pt x="6016150" y="4472559"/>
                </a:cubicBezTo>
                <a:lnTo>
                  <a:pt x="6798203" y="4436464"/>
                </a:lnTo>
                <a:cubicBezTo>
                  <a:pt x="7086866" y="4428036"/>
                  <a:pt x="7375884" y="4434991"/>
                  <a:pt x="7664476" y="4424433"/>
                </a:cubicBezTo>
                <a:cubicBezTo>
                  <a:pt x="7705348" y="4422938"/>
                  <a:pt x="7745385" y="4411317"/>
                  <a:pt x="7784792" y="4400370"/>
                </a:cubicBezTo>
                <a:cubicBezTo>
                  <a:pt x="7817808" y="4391199"/>
                  <a:pt x="7848842" y="4375985"/>
                  <a:pt x="7881045" y="4364275"/>
                </a:cubicBezTo>
                <a:cubicBezTo>
                  <a:pt x="7892964" y="4359941"/>
                  <a:pt x="7904739" y="4354900"/>
                  <a:pt x="7917140" y="4352243"/>
                </a:cubicBezTo>
                <a:cubicBezTo>
                  <a:pt x="8040277" y="4325856"/>
                  <a:pt x="8048795" y="4328249"/>
                  <a:pt x="8169803" y="4316149"/>
                </a:cubicBezTo>
                <a:cubicBezTo>
                  <a:pt x="8193866" y="4300107"/>
                  <a:pt x="8217011" y="4282594"/>
                  <a:pt x="8241992" y="4268022"/>
                </a:cubicBezTo>
                <a:cubicBezTo>
                  <a:pt x="8265231" y="4254466"/>
                  <a:pt x="8293755" y="4249436"/>
                  <a:pt x="8314182" y="4231928"/>
                </a:cubicBezTo>
                <a:cubicBezTo>
                  <a:pt x="8323811" y="4223674"/>
                  <a:pt x="8322203" y="4207865"/>
                  <a:pt x="8326213" y="4195833"/>
                </a:cubicBezTo>
                <a:cubicBezTo>
                  <a:pt x="8322203" y="4147707"/>
                  <a:pt x="8320172" y="4099374"/>
                  <a:pt x="8314182" y="4051454"/>
                </a:cubicBezTo>
                <a:cubicBezTo>
                  <a:pt x="8312131" y="4035046"/>
                  <a:pt x="8312911" y="4015883"/>
                  <a:pt x="8302150" y="4003328"/>
                </a:cubicBezTo>
                <a:cubicBezTo>
                  <a:pt x="8301009" y="4001997"/>
                  <a:pt x="8205849" y="3943952"/>
                  <a:pt x="8193866" y="3943170"/>
                </a:cubicBezTo>
                <a:cubicBezTo>
                  <a:pt x="8025733" y="3932205"/>
                  <a:pt x="7856982" y="3935149"/>
                  <a:pt x="7688540" y="3931138"/>
                </a:cubicBezTo>
                <a:cubicBezTo>
                  <a:pt x="7616350" y="3919106"/>
                  <a:pt x="7543414" y="3910919"/>
                  <a:pt x="7471971" y="3895043"/>
                </a:cubicBezTo>
                <a:cubicBezTo>
                  <a:pt x="7435876" y="3887022"/>
                  <a:pt x="7399558" y="3879948"/>
                  <a:pt x="7363687" y="3870980"/>
                </a:cubicBezTo>
                <a:cubicBezTo>
                  <a:pt x="7319325" y="3859890"/>
                  <a:pt x="7275851" y="3845359"/>
                  <a:pt x="7231340" y="3834886"/>
                </a:cubicBezTo>
                <a:cubicBezTo>
                  <a:pt x="7207593" y="3829299"/>
                  <a:pt x="7182817" y="3828771"/>
                  <a:pt x="7159150" y="3822854"/>
                </a:cubicBezTo>
                <a:cubicBezTo>
                  <a:pt x="7102499" y="3808691"/>
                  <a:pt x="7047514" y="3788253"/>
                  <a:pt x="6990708" y="3774728"/>
                </a:cubicBezTo>
                <a:cubicBezTo>
                  <a:pt x="6963120" y="3768160"/>
                  <a:pt x="6934295" y="3768258"/>
                  <a:pt x="6906487" y="3762696"/>
                </a:cubicBezTo>
                <a:cubicBezTo>
                  <a:pt x="6854019" y="3752202"/>
                  <a:pt x="6801631" y="3740922"/>
                  <a:pt x="6750076" y="3726601"/>
                </a:cubicBezTo>
                <a:cubicBezTo>
                  <a:pt x="6729267" y="3720821"/>
                  <a:pt x="6710304" y="3709673"/>
                  <a:pt x="6689919" y="3702538"/>
                </a:cubicBezTo>
                <a:cubicBezTo>
                  <a:pt x="6630067" y="3681590"/>
                  <a:pt x="6570964" y="3657759"/>
                  <a:pt x="6509445" y="3642380"/>
                </a:cubicBezTo>
                <a:cubicBezTo>
                  <a:pt x="6461319" y="3630349"/>
                  <a:pt x="6412765" y="3619914"/>
                  <a:pt x="6365066" y="3606286"/>
                </a:cubicBezTo>
                <a:cubicBezTo>
                  <a:pt x="6328483" y="3595834"/>
                  <a:pt x="6293923" y="3578445"/>
                  <a:pt x="6256782" y="3570191"/>
                </a:cubicBezTo>
                <a:cubicBezTo>
                  <a:pt x="6208718" y="3559510"/>
                  <a:pt x="5985280" y="3547278"/>
                  <a:pt x="5968024" y="3546128"/>
                </a:cubicBezTo>
                <a:cubicBezTo>
                  <a:pt x="5923908" y="3534096"/>
                  <a:pt x="5880515" y="3519001"/>
                  <a:pt x="5835676" y="3510033"/>
                </a:cubicBezTo>
                <a:cubicBezTo>
                  <a:pt x="5780060" y="3498910"/>
                  <a:pt x="5723257" y="3494816"/>
                  <a:pt x="5667234" y="3485970"/>
                </a:cubicBezTo>
                <a:cubicBezTo>
                  <a:pt x="5569362" y="3470516"/>
                  <a:pt x="5636868" y="3471858"/>
                  <a:pt x="5510824" y="3461907"/>
                </a:cubicBezTo>
                <a:cubicBezTo>
                  <a:pt x="5390615" y="3452417"/>
                  <a:pt x="5270192" y="3445864"/>
                  <a:pt x="5149876" y="3437843"/>
                </a:cubicBezTo>
                <a:cubicBezTo>
                  <a:pt x="5121802" y="3425812"/>
                  <a:pt x="5094014" y="3413092"/>
                  <a:pt x="5065655" y="3401749"/>
                </a:cubicBezTo>
                <a:cubicBezTo>
                  <a:pt x="5053880" y="3397039"/>
                  <a:pt x="5040436" y="3396242"/>
                  <a:pt x="5029561" y="3389717"/>
                </a:cubicBezTo>
                <a:cubicBezTo>
                  <a:pt x="5019834" y="3383881"/>
                  <a:pt x="5015643" y="3370727"/>
                  <a:pt x="5005497" y="3365654"/>
                </a:cubicBezTo>
                <a:cubicBezTo>
                  <a:pt x="4966863" y="3346337"/>
                  <a:pt x="4923816" y="3336845"/>
                  <a:pt x="4885182" y="3317528"/>
                </a:cubicBezTo>
                <a:lnTo>
                  <a:pt x="4837055" y="3293464"/>
                </a:lnTo>
                <a:cubicBezTo>
                  <a:pt x="4548297" y="3305496"/>
                  <a:pt x="4259073" y="3309209"/>
                  <a:pt x="3970782" y="3329559"/>
                </a:cubicBezTo>
                <a:cubicBezTo>
                  <a:pt x="3781829" y="3342897"/>
                  <a:pt x="3858878" y="3367278"/>
                  <a:pt x="3706087" y="3413780"/>
                </a:cubicBezTo>
                <a:cubicBezTo>
                  <a:pt x="3546566" y="3462330"/>
                  <a:pt x="3472689" y="3453123"/>
                  <a:pt x="3297013" y="3461907"/>
                </a:cubicBezTo>
                <a:cubicBezTo>
                  <a:pt x="3057657" y="3521746"/>
                  <a:pt x="3170423" y="3515526"/>
                  <a:pt x="2960129" y="3498001"/>
                </a:cubicBezTo>
                <a:cubicBezTo>
                  <a:pt x="2923817" y="3316448"/>
                  <a:pt x="2913052" y="3299603"/>
                  <a:pt x="3020287" y="3004707"/>
                </a:cubicBezTo>
                <a:cubicBezTo>
                  <a:pt x="3050851" y="2920656"/>
                  <a:pt x="3381171" y="2804795"/>
                  <a:pt x="3393266" y="2800170"/>
                </a:cubicBezTo>
                <a:cubicBezTo>
                  <a:pt x="3529624" y="2748033"/>
                  <a:pt x="3661836" y="2683388"/>
                  <a:pt x="3802340" y="2643759"/>
                </a:cubicBezTo>
                <a:cubicBezTo>
                  <a:pt x="4646350" y="2405705"/>
                  <a:pt x="3942984" y="2592362"/>
                  <a:pt x="4560329" y="2451254"/>
                </a:cubicBezTo>
                <a:cubicBezTo>
                  <a:pt x="4810134" y="2394156"/>
                  <a:pt x="4570008" y="2422374"/>
                  <a:pt x="4897213" y="2403128"/>
                </a:cubicBezTo>
                <a:cubicBezTo>
                  <a:pt x="4941329" y="2391096"/>
                  <a:pt x="4983834" y="2367033"/>
                  <a:pt x="5029561" y="2367033"/>
                </a:cubicBezTo>
                <a:cubicBezTo>
                  <a:pt x="5676244" y="2367033"/>
                  <a:pt x="5922760" y="2384508"/>
                  <a:pt x="6413192" y="2415159"/>
                </a:cubicBezTo>
                <a:cubicBezTo>
                  <a:pt x="6883559" y="2632252"/>
                  <a:pt x="6529997" y="2496885"/>
                  <a:pt x="7616350" y="2463286"/>
                </a:cubicBezTo>
                <a:cubicBezTo>
                  <a:pt x="7656636" y="2462040"/>
                  <a:pt x="7696626" y="2455874"/>
                  <a:pt x="7736666" y="2451254"/>
                </a:cubicBezTo>
                <a:cubicBezTo>
                  <a:pt x="7925287" y="2429490"/>
                  <a:pt x="7873404" y="2438345"/>
                  <a:pt x="7989329" y="2415159"/>
                </a:cubicBezTo>
                <a:cubicBezTo>
                  <a:pt x="8005371" y="2403127"/>
                  <a:pt x="8020450" y="2389692"/>
                  <a:pt x="8037455" y="2379064"/>
                </a:cubicBezTo>
                <a:cubicBezTo>
                  <a:pt x="8052665" y="2369558"/>
                  <a:pt x="8074100" y="2368780"/>
                  <a:pt x="8085582" y="2355001"/>
                </a:cubicBezTo>
                <a:cubicBezTo>
                  <a:pt x="8096168" y="2342298"/>
                  <a:pt x="8093603" y="2322917"/>
                  <a:pt x="8097613" y="2306875"/>
                </a:cubicBezTo>
                <a:cubicBezTo>
                  <a:pt x="8089592" y="2254738"/>
                  <a:pt x="8113473" y="2184943"/>
                  <a:pt x="8073550" y="2150464"/>
                </a:cubicBezTo>
                <a:cubicBezTo>
                  <a:pt x="8004420" y="2090761"/>
                  <a:pt x="7826687" y="2077582"/>
                  <a:pt x="7724634" y="2066243"/>
                </a:cubicBezTo>
                <a:cubicBezTo>
                  <a:pt x="7503477" y="2124442"/>
                  <a:pt x="7298569" y="2104665"/>
                  <a:pt x="7159150" y="2282812"/>
                </a:cubicBezTo>
                <a:cubicBezTo>
                  <a:pt x="7115913" y="2338060"/>
                  <a:pt x="7086961" y="2403128"/>
                  <a:pt x="7050866" y="2463286"/>
                </a:cubicBezTo>
                <a:cubicBezTo>
                  <a:pt x="7046855" y="2479328"/>
                  <a:pt x="7037241" y="2494953"/>
                  <a:pt x="7038834" y="2511412"/>
                </a:cubicBezTo>
                <a:cubicBezTo>
                  <a:pt x="7060081" y="2730957"/>
                  <a:pt x="7061063" y="2927403"/>
                  <a:pt x="7255403" y="3076896"/>
                </a:cubicBezTo>
                <a:cubicBezTo>
                  <a:pt x="7307540" y="3117001"/>
                  <a:pt x="7360688" y="3155825"/>
                  <a:pt x="7411813" y="3197212"/>
                </a:cubicBezTo>
                <a:cubicBezTo>
                  <a:pt x="7444949" y="3224036"/>
                  <a:pt x="7471729" y="3259136"/>
                  <a:pt x="7508066" y="3281433"/>
                </a:cubicBezTo>
                <a:cubicBezTo>
                  <a:pt x="7648839" y="3367816"/>
                  <a:pt x="7809073" y="3422965"/>
                  <a:pt x="7941203" y="3522064"/>
                </a:cubicBezTo>
                <a:cubicBezTo>
                  <a:pt x="7957245" y="3534096"/>
                  <a:pt x="7970048" y="3552650"/>
                  <a:pt x="7989329" y="3558159"/>
                </a:cubicBezTo>
                <a:cubicBezTo>
                  <a:pt x="8028084" y="3569232"/>
                  <a:pt x="8069540" y="3566180"/>
                  <a:pt x="8109645" y="3570191"/>
                </a:cubicBezTo>
                <a:cubicBezTo>
                  <a:pt x="8105634" y="3590244"/>
                  <a:pt x="8108451" y="3613008"/>
                  <a:pt x="8097613" y="3630349"/>
                </a:cubicBezTo>
                <a:cubicBezTo>
                  <a:pt x="8073189" y="3669426"/>
                  <a:pt x="8028294" y="3671981"/>
                  <a:pt x="7989329" y="3678475"/>
                </a:cubicBezTo>
                <a:cubicBezTo>
                  <a:pt x="7961356" y="3683137"/>
                  <a:pt x="7933182" y="3686496"/>
                  <a:pt x="7905108" y="3690507"/>
                </a:cubicBezTo>
                <a:cubicBezTo>
                  <a:pt x="7776771" y="3678475"/>
                  <a:pt x="7647335" y="3675045"/>
                  <a:pt x="7520097" y="3654412"/>
                </a:cubicBezTo>
                <a:cubicBezTo>
                  <a:pt x="7497014" y="3650669"/>
                  <a:pt x="7480856" y="3628775"/>
                  <a:pt x="7459940" y="3618317"/>
                </a:cubicBezTo>
                <a:cubicBezTo>
                  <a:pt x="7381056" y="3578875"/>
                  <a:pt x="7344898" y="3572976"/>
                  <a:pt x="7255403" y="3546128"/>
                </a:cubicBezTo>
                <a:cubicBezTo>
                  <a:pt x="7141003" y="3469861"/>
                  <a:pt x="7210650" y="3507147"/>
                  <a:pt x="7038834" y="3449875"/>
                </a:cubicBezTo>
                <a:cubicBezTo>
                  <a:pt x="7014771" y="3441854"/>
                  <a:pt x="6991922" y="3427918"/>
                  <a:pt x="6966645" y="3425812"/>
                </a:cubicBezTo>
                <a:lnTo>
                  <a:pt x="6822266" y="3413780"/>
                </a:lnTo>
                <a:cubicBezTo>
                  <a:pt x="6685908" y="3417791"/>
                  <a:pt x="6548859" y="3411531"/>
                  <a:pt x="6413192" y="3425812"/>
                </a:cubicBezTo>
                <a:cubicBezTo>
                  <a:pt x="6393250" y="3427911"/>
                  <a:pt x="6379904" y="3448418"/>
                  <a:pt x="6365066" y="3461907"/>
                </a:cubicBezTo>
                <a:cubicBezTo>
                  <a:pt x="6335689" y="3488614"/>
                  <a:pt x="6298600" y="3510617"/>
                  <a:pt x="6280845" y="3546128"/>
                </a:cubicBezTo>
                <a:cubicBezTo>
                  <a:pt x="6272824" y="3562170"/>
                  <a:pt x="6263080" y="3577460"/>
                  <a:pt x="6256782" y="3594254"/>
                </a:cubicBezTo>
                <a:cubicBezTo>
                  <a:pt x="6237050" y="3646872"/>
                  <a:pt x="6257589" y="3636961"/>
                  <a:pt x="6220687" y="3678475"/>
                </a:cubicBezTo>
                <a:cubicBezTo>
                  <a:pt x="6198078" y="3703910"/>
                  <a:pt x="6181511" y="3742410"/>
                  <a:pt x="6148497" y="3750664"/>
                </a:cubicBezTo>
                <a:lnTo>
                  <a:pt x="6100371" y="3762696"/>
                </a:lnTo>
                <a:cubicBezTo>
                  <a:pt x="5859739" y="3754675"/>
                  <a:pt x="5617732" y="3765549"/>
                  <a:pt x="5378476" y="3738633"/>
                </a:cubicBezTo>
                <a:cubicBezTo>
                  <a:pt x="5242267" y="3723310"/>
                  <a:pt x="5134348" y="3659066"/>
                  <a:pt x="5029561" y="3582222"/>
                </a:cubicBezTo>
                <a:cubicBezTo>
                  <a:pt x="5004302" y="3563698"/>
                  <a:pt x="4978617" y="3545080"/>
                  <a:pt x="4957371" y="3522064"/>
                </a:cubicBezTo>
                <a:cubicBezTo>
                  <a:pt x="4930169" y="3492595"/>
                  <a:pt x="4911088" y="3456428"/>
                  <a:pt x="4885182" y="3425812"/>
                </a:cubicBezTo>
                <a:cubicBezTo>
                  <a:pt x="4720576" y="3231277"/>
                  <a:pt x="4961836" y="3561100"/>
                  <a:pt x="4740803" y="3245338"/>
                </a:cubicBezTo>
                <a:cubicBezTo>
                  <a:pt x="4736792" y="3229296"/>
                  <a:pt x="4736975" y="3211569"/>
                  <a:pt x="4728771" y="3197212"/>
                </a:cubicBezTo>
                <a:cubicBezTo>
                  <a:pt x="4720329" y="3182439"/>
                  <a:pt x="4705595" y="3172190"/>
                  <a:pt x="4692676" y="3161117"/>
                </a:cubicBezTo>
                <a:cubicBezTo>
                  <a:pt x="4654044" y="3128004"/>
                  <a:pt x="4620873" y="3108333"/>
                  <a:pt x="4572361" y="3088928"/>
                </a:cubicBezTo>
                <a:cubicBezTo>
                  <a:pt x="4537035" y="3074798"/>
                  <a:pt x="4499258" y="3067320"/>
                  <a:pt x="4464076" y="3052833"/>
                </a:cubicBezTo>
                <a:cubicBezTo>
                  <a:pt x="4273822" y="2974493"/>
                  <a:pt x="4471708" y="3022022"/>
                  <a:pt x="4223445" y="2980643"/>
                </a:cubicBezTo>
                <a:cubicBezTo>
                  <a:pt x="4159277" y="2988664"/>
                  <a:pt x="4093249" y="2987399"/>
                  <a:pt x="4030940" y="3004707"/>
                </a:cubicBezTo>
                <a:cubicBezTo>
                  <a:pt x="4017007" y="3008577"/>
                  <a:pt x="4013898" y="3028161"/>
                  <a:pt x="4006876" y="3040801"/>
                </a:cubicBezTo>
                <a:cubicBezTo>
                  <a:pt x="3942497" y="3156683"/>
                  <a:pt x="4001323" y="3072271"/>
                  <a:pt x="3934687" y="3161117"/>
                </a:cubicBezTo>
                <a:cubicBezTo>
                  <a:pt x="3917124" y="3284050"/>
                  <a:pt x="3933361" y="3206268"/>
                  <a:pt x="3898592" y="3317528"/>
                </a:cubicBezTo>
                <a:cubicBezTo>
                  <a:pt x="3886103" y="3357493"/>
                  <a:pt x="3882547" y="3401085"/>
                  <a:pt x="3862497" y="3437843"/>
                </a:cubicBezTo>
                <a:cubicBezTo>
                  <a:pt x="3856424" y="3448977"/>
                  <a:pt x="3838434" y="3445864"/>
                  <a:pt x="3826403" y="3449875"/>
                </a:cubicBezTo>
                <a:cubicBezTo>
                  <a:pt x="3784903" y="3501750"/>
                  <a:pt x="3780959" y="3520992"/>
                  <a:pt x="3718119" y="3546128"/>
                </a:cubicBezTo>
                <a:cubicBezTo>
                  <a:pt x="3699132" y="3553723"/>
                  <a:pt x="3678014" y="3554149"/>
                  <a:pt x="3657961" y="3558159"/>
                </a:cubicBezTo>
                <a:cubicBezTo>
                  <a:pt x="3501550" y="3546127"/>
                  <a:pt x="3342915" y="3550974"/>
                  <a:pt x="3188729" y="3522064"/>
                </a:cubicBezTo>
                <a:cubicBezTo>
                  <a:pt x="3131812" y="3511392"/>
                  <a:pt x="3023669" y="3398825"/>
                  <a:pt x="2996224" y="3353622"/>
                </a:cubicBezTo>
                <a:cubicBezTo>
                  <a:pt x="2949683" y="3276966"/>
                  <a:pt x="2909601" y="3196099"/>
                  <a:pt x="2875908" y="3112991"/>
                </a:cubicBezTo>
                <a:cubicBezTo>
                  <a:pt x="2831943" y="3004545"/>
                  <a:pt x="2804465" y="2855790"/>
                  <a:pt x="2779655" y="2740012"/>
                </a:cubicBezTo>
                <a:cubicBezTo>
                  <a:pt x="2775645" y="2499380"/>
                  <a:pt x="2791571" y="2257588"/>
                  <a:pt x="2767624" y="2018117"/>
                </a:cubicBezTo>
                <a:cubicBezTo>
                  <a:pt x="2756116" y="1903035"/>
                  <a:pt x="2641000" y="1682581"/>
                  <a:pt x="2575119" y="1584980"/>
                </a:cubicBezTo>
                <a:cubicBezTo>
                  <a:pt x="2373275" y="1285952"/>
                  <a:pt x="2460748" y="1340020"/>
                  <a:pt x="2274329" y="1260128"/>
                </a:cubicBezTo>
                <a:cubicBezTo>
                  <a:pt x="2148843" y="1278054"/>
                  <a:pt x="2011058" y="1256414"/>
                  <a:pt x="1925413" y="1368412"/>
                </a:cubicBezTo>
                <a:cubicBezTo>
                  <a:pt x="1895976" y="1406906"/>
                  <a:pt x="1885308" y="1456643"/>
                  <a:pt x="1865255" y="1500759"/>
                </a:cubicBezTo>
                <a:cubicBezTo>
                  <a:pt x="1820543" y="1724328"/>
                  <a:pt x="1833456" y="1630137"/>
                  <a:pt x="1901350" y="2090307"/>
                </a:cubicBezTo>
                <a:cubicBezTo>
                  <a:pt x="1911723" y="2160612"/>
                  <a:pt x="1934558" y="2229085"/>
                  <a:pt x="1961508" y="2294843"/>
                </a:cubicBezTo>
                <a:cubicBezTo>
                  <a:pt x="2035016" y="2474202"/>
                  <a:pt x="2148889" y="2637853"/>
                  <a:pt x="2202140" y="2824233"/>
                </a:cubicBezTo>
                <a:cubicBezTo>
                  <a:pt x="2244907" y="2973920"/>
                  <a:pt x="2273910" y="3060391"/>
                  <a:pt x="2298392" y="3221275"/>
                </a:cubicBezTo>
                <a:cubicBezTo>
                  <a:pt x="2314783" y="3328986"/>
                  <a:pt x="2334487" y="3546128"/>
                  <a:pt x="2334487" y="3546128"/>
                </a:cubicBezTo>
                <a:cubicBezTo>
                  <a:pt x="2326466" y="3586233"/>
                  <a:pt x="2335361" y="3634025"/>
                  <a:pt x="2310424" y="3666443"/>
                </a:cubicBezTo>
                <a:cubicBezTo>
                  <a:pt x="2299544" y="3680587"/>
                  <a:pt x="2151081" y="3720564"/>
                  <a:pt x="2129950" y="3726601"/>
                </a:cubicBezTo>
                <a:cubicBezTo>
                  <a:pt x="1961508" y="3690506"/>
                  <a:pt x="1786020" y="3678539"/>
                  <a:pt x="1624624" y="3618317"/>
                </a:cubicBezTo>
                <a:cubicBezTo>
                  <a:pt x="1513096" y="3576702"/>
                  <a:pt x="1417266" y="3499574"/>
                  <a:pt x="1323834" y="3425812"/>
                </a:cubicBezTo>
                <a:cubicBezTo>
                  <a:pt x="1034050" y="3197035"/>
                  <a:pt x="873235" y="3037620"/>
                  <a:pt x="686161" y="2727980"/>
                </a:cubicBezTo>
                <a:cubicBezTo>
                  <a:pt x="589246" y="2567569"/>
                  <a:pt x="570530" y="2414119"/>
                  <a:pt x="529750" y="2234686"/>
                </a:cubicBezTo>
                <a:cubicBezTo>
                  <a:pt x="541782" y="2102338"/>
                  <a:pt x="544492" y="1968810"/>
                  <a:pt x="565845" y="1837643"/>
                </a:cubicBezTo>
                <a:cubicBezTo>
                  <a:pt x="572785" y="1795010"/>
                  <a:pt x="600312" y="1758306"/>
                  <a:pt x="613971" y="1717328"/>
                </a:cubicBezTo>
                <a:cubicBezTo>
                  <a:pt x="682595" y="1511456"/>
                  <a:pt x="604670" y="1653074"/>
                  <a:pt x="722255" y="1476696"/>
                </a:cubicBezTo>
                <a:cubicBezTo>
                  <a:pt x="726266" y="1432580"/>
                  <a:pt x="726697" y="1387991"/>
                  <a:pt x="734287" y="1344349"/>
                </a:cubicBezTo>
                <a:cubicBezTo>
                  <a:pt x="773203" y="1120588"/>
                  <a:pt x="819594" y="1203572"/>
                  <a:pt x="758350" y="887149"/>
                </a:cubicBezTo>
                <a:cubicBezTo>
                  <a:pt x="752961" y="859307"/>
                  <a:pt x="723557" y="839673"/>
                  <a:pt x="698192" y="826991"/>
                </a:cubicBezTo>
                <a:cubicBezTo>
                  <a:pt x="665120" y="810455"/>
                  <a:pt x="625936" y="811242"/>
                  <a:pt x="589908" y="802928"/>
                </a:cubicBezTo>
                <a:cubicBezTo>
                  <a:pt x="573796" y="799210"/>
                  <a:pt x="557824" y="794907"/>
                  <a:pt x="541782" y="790896"/>
                </a:cubicBezTo>
                <a:cubicBezTo>
                  <a:pt x="461571" y="810949"/>
                  <a:pt x="371775" y="808065"/>
                  <a:pt x="301150" y="851054"/>
                </a:cubicBezTo>
                <a:cubicBezTo>
                  <a:pt x="258675" y="876908"/>
                  <a:pt x="254015" y="1102872"/>
                  <a:pt x="253024" y="1115749"/>
                </a:cubicBezTo>
                <a:cubicBezTo>
                  <a:pt x="273077" y="1260128"/>
                  <a:pt x="288723" y="1405188"/>
                  <a:pt x="313182" y="1548886"/>
                </a:cubicBezTo>
                <a:cubicBezTo>
                  <a:pt x="354214" y="1789949"/>
                  <a:pt x="328740" y="1604479"/>
                  <a:pt x="373340" y="1729359"/>
                </a:cubicBezTo>
                <a:cubicBezTo>
                  <a:pt x="387423" y="1768791"/>
                  <a:pt x="397403" y="1809570"/>
                  <a:pt x="409434" y="1849675"/>
                </a:cubicBezTo>
                <a:cubicBezTo>
                  <a:pt x="427892" y="2052701"/>
                  <a:pt x="437921" y="2103525"/>
                  <a:pt x="409434" y="2367033"/>
                </a:cubicBezTo>
                <a:cubicBezTo>
                  <a:pt x="406921" y="2390283"/>
                  <a:pt x="386826" y="2408086"/>
                  <a:pt x="373340" y="2427191"/>
                </a:cubicBezTo>
                <a:cubicBezTo>
                  <a:pt x="338648" y="2476338"/>
                  <a:pt x="294270" y="2518982"/>
                  <a:pt x="265055" y="2571570"/>
                </a:cubicBezTo>
                <a:cubicBezTo>
                  <a:pt x="203609" y="2682173"/>
                  <a:pt x="190990" y="2701193"/>
                  <a:pt x="132708" y="2824233"/>
                </a:cubicBezTo>
                <a:cubicBezTo>
                  <a:pt x="119633" y="2851836"/>
                  <a:pt x="108645" y="2880380"/>
                  <a:pt x="96613" y="2908454"/>
                </a:cubicBezTo>
                <a:cubicBezTo>
                  <a:pt x="92603" y="2964601"/>
                  <a:pt x="89071" y="3020785"/>
                  <a:pt x="84582" y="3076896"/>
                </a:cubicBezTo>
                <a:cubicBezTo>
                  <a:pt x="81049" y="3121053"/>
                  <a:pt x="70539" y="3164991"/>
                  <a:pt x="72550" y="3209243"/>
                </a:cubicBezTo>
                <a:cubicBezTo>
                  <a:pt x="78584" y="3341999"/>
                  <a:pt x="95086" y="3474086"/>
                  <a:pt x="108645" y="3606286"/>
                </a:cubicBezTo>
                <a:cubicBezTo>
                  <a:pt x="111134" y="3630554"/>
                  <a:pt x="112471" y="3655501"/>
                  <a:pt x="120676" y="3678475"/>
                </a:cubicBezTo>
                <a:cubicBezTo>
                  <a:pt x="132741" y="3712257"/>
                  <a:pt x="154234" y="3741948"/>
                  <a:pt x="168803" y="3774728"/>
                </a:cubicBezTo>
                <a:cubicBezTo>
                  <a:pt x="186346" y="3814200"/>
                  <a:pt x="202401" y="3854365"/>
                  <a:pt x="216929" y="3895043"/>
                </a:cubicBezTo>
                <a:cubicBezTo>
                  <a:pt x="246811" y="3978712"/>
                  <a:pt x="207246" y="3910599"/>
                  <a:pt x="253024" y="3979264"/>
                </a:cubicBezTo>
                <a:cubicBezTo>
                  <a:pt x="257034" y="4007338"/>
                  <a:pt x="257593" y="4036126"/>
                  <a:pt x="265055" y="4063486"/>
                </a:cubicBezTo>
                <a:cubicBezTo>
                  <a:pt x="269774" y="4080790"/>
                  <a:pt x="282821" y="4094818"/>
                  <a:pt x="289119" y="4111612"/>
                </a:cubicBezTo>
                <a:cubicBezTo>
                  <a:pt x="294925" y="4127095"/>
                  <a:pt x="295499" y="4144198"/>
                  <a:pt x="301150" y="4159738"/>
                </a:cubicBezTo>
                <a:cubicBezTo>
                  <a:pt x="311588" y="4188442"/>
                  <a:pt x="325213" y="4215885"/>
                  <a:pt x="337245" y="4243959"/>
                </a:cubicBezTo>
                <a:cubicBezTo>
                  <a:pt x="390769" y="4547262"/>
                  <a:pt x="343362" y="4360039"/>
                  <a:pt x="397403" y="4508654"/>
                </a:cubicBezTo>
                <a:cubicBezTo>
                  <a:pt x="406071" y="4532492"/>
                  <a:pt x="407396" y="4559738"/>
                  <a:pt x="421466" y="4580843"/>
                </a:cubicBezTo>
                <a:cubicBezTo>
                  <a:pt x="432589" y="4597528"/>
                  <a:pt x="454605" y="4603616"/>
                  <a:pt x="469592" y="4616938"/>
                </a:cubicBezTo>
                <a:cubicBezTo>
                  <a:pt x="490788" y="4635779"/>
                  <a:pt x="511076" y="4655754"/>
                  <a:pt x="529750" y="4677096"/>
                </a:cubicBezTo>
                <a:cubicBezTo>
                  <a:pt x="539272" y="4687978"/>
                  <a:pt x="542245" y="4704515"/>
                  <a:pt x="553813" y="4713191"/>
                </a:cubicBezTo>
                <a:cubicBezTo>
                  <a:pt x="560230" y="4718004"/>
                  <a:pt x="569855" y="4713191"/>
                  <a:pt x="577876" y="4713191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76145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HLEDEJ PÍSMENO 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400050" lvl="1" indent="0">
              <a:buNone/>
            </a:pPr>
            <a:r>
              <a:rPr lang="cs-CZ" sz="5600" dirty="0" smtClean="0"/>
              <a:t>P     D     M      N     E   L    A    W    V        A       O       N    L    N    E     L    N     S       O</a:t>
            </a:r>
          </a:p>
          <a:p>
            <a:pPr marL="400050" lvl="1" indent="0">
              <a:buNone/>
            </a:pPr>
            <a:r>
              <a:rPr lang="cs-CZ" sz="5600" dirty="0"/>
              <a:t> </a:t>
            </a:r>
            <a:r>
              <a:rPr lang="cs-CZ" sz="5600" dirty="0" smtClean="0"/>
              <a:t>  B    N     P     E    J      K       F    O      M     K   N    D    N</a:t>
            </a:r>
            <a:endParaRPr lang="cs-CZ" sz="5600" dirty="0"/>
          </a:p>
        </p:txBody>
      </p:sp>
      <p:sp>
        <p:nvSpPr>
          <p:cNvPr id="14" name="12cípá hvězda 13"/>
          <p:cNvSpPr/>
          <p:nvPr/>
        </p:nvSpPr>
        <p:spPr>
          <a:xfrm>
            <a:off x="3995936" y="1794520"/>
            <a:ext cx="914400" cy="9144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12cípá hvězda 16"/>
          <p:cNvSpPr/>
          <p:nvPr/>
        </p:nvSpPr>
        <p:spPr>
          <a:xfrm>
            <a:off x="2318048" y="2708920"/>
            <a:ext cx="914400" cy="9144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12cípá hvězda 17"/>
          <p:cNvSpPr/>
          <p:nvPr/>
        </p:nvSpPr>
        <p:spPr>
          <a:xfrm>
            <a:off x="7154670" y="2698703"/>
            <a:ext cx="914400" cy="9144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12cípá hvězda 18"/>
          <p:cNvSpPr/>
          <p:nvPr/>
        </p:nvSpPr>
        <p:spPr>
          <a:xfrm>
            <a:off x="5698976" y="3367753"/>
            <a:ext cx="914400" cy="9144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12cípá hvězda 19"/>
          <p:cNvSpPr/>
          <p:nvPr/>
        </p:nvSpPr>
        <p:spPr>
          <a:xfrm>
            <a:off x="3995936" y="4365104"/>
            <a:ext cx="914400" cy="9144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12cípá hvězda 20"/>
          <p:cNvSpPr/>
          <p:nvPr/>
        </p:nvSpPr>
        <p:spPr>
          <a:xfrm>
            <a:off x="702133" y="3939643"/>
            <a:ext cx="914400" cy="9144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12cípá hvězda 21"/>
          <p:cNvSpPr/>
          <p:nvPr/>
        </p:nvSpPr>
        <p:spPr>
          <a:xfrm>
            <a:off x="6242139" y="4304819"/>
            <a:ext cx="914400" cy="9144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12cípá hvězda 22"/>
          <p:cNvSpPr/>
          <p:nvPr/>
        </p:nvSpPr>
        <p:spPr>
          <a:xfrm>
            <a:off x="7611870" y="4282153"/>
            <a:ext cx="914400" cy="9144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12cípá hvězda 23"/>
          <p:cNvSpPr/>
          <p:nvPr/>
        </p:nvSpPr>
        <p:spPr>
          <a:xfrm>
            <a:off x="7154670" y="1484784"/>
            <a:ext cx="914400" cy="9144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12cípá hvězda 24"/>
          <p:cNvSpPr/>
          <p:nvPr/>
        </p:nvSpPr>
        <p:spPr>
          <a:xfrm>
            <a:off x="1403648" y="1484784"/>
            <a:ext cx="914400" cy="9144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12cípá hvězda 25"/>
          <p:cNvSpPr/>
          <p:nvPr/>
        </p:nvSpPr>
        <p:spPr>
          <a:xfrm>
            <a:off x="2627784" y="5013176"/>
            <a:ext cx="914400" cy="9144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12cípá hvězda 26"/>
          <p:cNvSpPr/>
          <p:nvPr/>
        </p:nvSpPr>
        <p:spPr>
          <a:xfrm>
            <a:off x="5698976" y="2060848"/>
            <a:ext cx="914400" cy="9144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12cípá hvězda 27"/>
          <p:cNvSpPr/>
          <p:nvPr/>
        </p:nvSpPr>
        <p:spPr>
          <a:xfrm>
            <a:off x="2775248" y="3623320"/>
            <a:ext cx="914400" cy="9144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12cípá hvězda 28"/>
          <p:cNvSpPr/>
          <p:nvPr/>
        </p:nvSpPr>
        <p:spPr>
          <a:xfrm>
            <a:off x="990165" y="5192561"/>
            <a:ext cx="914400" cy="9144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12cípá hvězda 29"/>
          <p:cNvSpPr/>
          <p:nvPr/>
        </p:nvSpPr>
        <p:spPr>
          <a:xfrm>
            <a:off x="5050904" y="5295945"/>
            <a:ext cx="914400" cy="9144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12cípá hvězda 30"/>
          <p:cNvSpPr/>
          <p:nvPr/>
        </p:nvSpPr>
        <p:spPr>
          <a:xfrm>
            <a:off x="261266" y="2251720"/>
            <a:ext cx="914400" cy="9144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12cípá hvězda 31"/>
          <p:cNvSpPr/>
          <p:nvPr/>
        </p:nvSpPr>
        <p:spPr>
          <a:xfrm>
            <a:off x="4453136" y="2941022"/>
            <a:ext cx="914400" cy="91440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26233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HLEDEJ PÍSMENO </a:t>
            </a:r>
            <a:r>
              <a:rPr lang="cs-CZ" dirty="0" smtClean="0">
                <a:solidFill>
                  <a:srgbClr val="FF0000"/>
                </a:solidFill>
              </a:rPr>
              <a:t>T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92D050"/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6000" dirty="0" smtClean="0"/>
              <a:t>   </a:t>
            </a:r>
            <a:r>
              <a:rPr lang="cs-CZ" sz="6000" dirty="0" smtClean="0">
                <a:solidFill>
                  <a:srgbClr val="FF0000"/>
                </a:solidFill>
              </a:rPr>
              <a:t>O     </a:t>
            </a:r>
            <a:r>
              <a:rPr lang="cs-CZ" sz="6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P</a:t>
            </a:r>
            <a:r>
              <a:rPr lang="cs-CZ" sz="6000" dirty="0" smtClean="0">
                <a:solidFill>
                  <a:srgbClr val="FF0000"/>
                </a:solidFill>
              </a:rPr>
              <a:t>   T     K    B   </a:t>
            </a:r>
            <a:r>
              <a:rPr lang="cs-CZ" sz="6000" dirty="0" smtClean="0">
                <a:solidFill>
                  <a:srgbClr val="FF0000"/>
                </a:solidFill>
                <a:latin typeface="Algerian" pitchFamily="82" charset="0"/>
              </a:rPr>
              <a:t>D</a:t>
            </a:r>
            <a:r>
              <a:rPr lang="cs-CZ" sz="6000" dirty="0" smtClean="0">
                <a:solidFill>
                  <a:srgbClr val="FF0000"/>
                </a:solidFill>
              </a:rPr>
              <a:t>    </a:t>
            </a:r>
            <a:r>
              <a:rPr lang="cs-CZ" sz="3600" dirty="0" smtClean="0">
                <a:solidFill>
                  <a:srgbClr val="FF0000"/>
                </a:solidFill>
              </a:rPr>
              <a:t>T </a:t>
            </a:r>
            <a:r>
              <a:rPr lang="cs-CZ" sz="6000" dirty="0" smtClean="0">
                <a:solidFill>
                  <a:srgbClr val="FF0000"/>
                </a:solidFill>
              </a:rPr>
              <a:t> N   </a:t>
            </a:r>
            <a:r>
              <a:rPr lang="cs-CZ" sz="60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6000" dirty="0" smtClean="0">
                <a:solidFill>
                  <a:srgbClr val="FF0000"/>
                </a:solidFill>
              </a:rPr>
              <a:t>    </a:t>
            </a:r>
            <a:r>
              <a:rPr lang="cs-CZ" sz="6000" dirty="0" smtClean="0">
                <a:solidFill>
                  <a:srgbClr val="FF0000"/>
                </a:solidFill>
                <a:latin typeface="Algerian" pitchFamily="82" charset="0"/>
              </a:rPr>
              <a:t>T</a:t>
            </a:r>
            <a:r>
              <a:rPr lang="cs-CZ" sz="6000" dirty="0" smtClean="0">
                <a:solidFill>
                  <a:srgbClr val="FF0000"/>
                </a:solidFill>
              </a:rPr>
              <a:t>     </a:t>
            </a:r>
            <a:r>
              <a:rPr lang="cs-CZ" sz="6000" dirty="0" smtClean="0">
                <a:solidFill>
                  <a:srgbClr val="FF0000"/>
                </a:solidFill>
                <a:latin typeface="Baskerville Old Face" pitchFamily="18" charset="0"/>
              </a:rPr>
              <a:t>S</a:t>
            </a:r>
            <a:r>
              <a:rPr lang="cs-CZ" sz="6000" dirty="0" smtClean="0">
                <a:solidFill>
                  <a:srgbClr val="FF0000"/>
                </a:solidFill>
              </a:rPr>
              <a:t>   </a:t>
            </a:r>
            <a:r>
              <a:rPr lang="cs-CZ" dirty="0" smtClean="0">
                <a:solidFill>
                  <a:srgbClr val="FF0000"/>
                </a:solidFill>
              </a:rPr>
              <a:t>K </a:t>
            </a:r>
            <a:r>
              <a:rPr lang="cs-CZ" sz="6000" dirty="0" smtClean="0">
                <a:solidFill>
                  <a:srgbClr val="FF0000"/>
                </a:solidFill>
              </a:rPr>
              <a:t>    V     </a:t>
            </a:r>
            <a:r>
              <a:rPr lang="cs-CZ" sz="4800" dirty="0" smtClean="0">
                <a:solidFill>
                  <a:srgbClr val="FF0000"/>
                </a:solidFill>
              </a:rPr>
              <a:t>F</a:t>
            </a:r>
            <a:r>
              <a:rPr lang="cs-CZ" sz="6000" dirty="0" smtClean="0">
                <a:solidFill>
                  <a:srgbClr val="FF0000"/>
                </a:solidFill>
              </a:rPr>
              <a:t>      B    </a:t>
            </a:r>
            <a:r>
              <a:rPr lang="cs-CZ" sz="6000" dirty="0" smtClean="0">
                <a:solidFill>
                  <a:srgbClr val="FF0000"/>
                </a:solidFill>
                <a:latin typeface="Baskerville Old Face" pitchFamily="18" charset="0"/>
              </a:rPr>
              <a:t>K</a:t>
            </a:r>
            <a:r>
              <a:rPr lang="cs-CZ" sz="6000" dirty="0" smtClean="0">
                <a:solidFill>
                  <a:srgbClr val="FF0000"/>
                </a:solidFill>
              </a:rPr>
              <a:t>     T     D     J    </a:t>
            </a:r>
            <a:r>
              <a:rPr lang="cs-CZ" sz="36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 </a:t>
            </a:r>
            <a:r>
              <a:rPr lang="cs-CZ" sz="6000" dirty="0" smtClean="0">
                <a:solidFill>
                  <a:srgbClr val="FF0000"/>
                </a:solidFill>
              </a:rPr>
              <a:t>   A   </a:t>
            </a:r>
            <a:r>
              <a:rPr lang="cs-CZ" dirty="0" smtClean="0">
                <a:solidFill>
                  <a:srgbClr val="FF0000"/>
                </a:solidFill>
              </a:rPr>
              <a:t>L</a:t>
            </a:r>
            <a:r>
              <a:rPr lang="cs-CZ" sz="6000" dirty="0" smtClean="0">
                <a:solidFill>
                  <a:srgbClr val="FF0000"/>
                </a:solidFill>
              </a:rPr>
              <a:t>    </a:t>
            </a:r>
            <a:r>
              <a:rPr lang="cs-CZ" sz="5400" dirty="0" smtClean="0">
                <a:solidFill>
                  <a:srgbClr val="FF0000"/>
                </a:solidFill>
              </a:rPr>
              <a:t>J </a:t>
            </a:r>
            <a:r>
              <a:rPr lang="cs-CZ" sz="6000" dirty="0" smtClean="0">
                <a:solidFill>
                  <a:srgbClr val="FF0000"/>
                </a:solidFill>
              </a:rPr>
              <a:t>   M    </a:t>
            </a:r>
            <a:r>
              <a:rPr lang="cs-CZ" sz="3600" dirty="0" smtClean="0">
                <a:solidFill>
                  <a:srgbClr val="FF0000"/>
                </a:solidFill>
              </a:rPr>
              <a:t>P</a:t>
            </a:r>
            <a:r>
              <a:rPr lang="cs-CZ" sz="6000" dirty="0" smtClean="0">
                <a:solidFill>
                  <a:srgbClr val="FF0000"/>
                </a:solidFill>
              </a:rPr>
              <a:t>    T     C     </a:t>
            </a:r>
            <a:r>
              <a:rPr lang="cs-CZ" sz="6000" dirty="0" smtClean="0">
                <a:solidFill>
                  <a:srgbClr val="FF0000"/>
                </a:solidFill>
                <a:latin typeface="Aharoni" pitchFamily="2" charset="-79"/>
                <a:cs typeface="Aharoni" pitchFamily="2" charset="-79"/>
              </a:rPr>
              <a:t>F</a:t>
            </a:r>
            <a:r>
              <a:rPr lang="cs-CZ" sz="6000" dirty="0" smtClean="0">
                <a:solidFill>
                  <a:srgbClr val="FF0000"/>
                </a:solidFill>
              </a:rPr>
              <a:t>   S  W    </a:t>
            </a:r>
            <a:r>
              <a:rPr lang="cs-CZ" sz="6000" dirty="0" smtClean="0">
                <a:solidFill>
                  <a:srgbClr val="FF0000"/>
                </a:solidFill>
                <a:latin typeface="Algerian" pitchFamily="82" charset="0"/>
              </a:rPr>
              <a:t>N </a:t>
            </a:r>
            <a:r>
              <a:rPr lang="cs-CZ" sz="6000" dirty="0" smtClean="0">
                <a:solidFill>
                  <a:srgbClr val="FF0000"/>
                </a:solidFill>
              </a:rPr>
              <a:t>    K   L    T   C   </a:t>
            </a:r>
            <a:r>
              <a:rPr lang="cs-CZ" sz="4000" dirty="0" smtClean="0">
                <a:solidFill>
                  <a:srgbClr val="FF0000"/>
                </a:solidFill>
              </a:rPr>
              <a:t>T </a:t>
            </a:r>
            <a:r>
              <a:rPr lang="cs-CZ" sz="6000" dirty="0" smtClean="0">
                <a:solidFill>
                  <a:srgbClr val="FF0000"/>
                </a:solidFill>
              </a:rPr>
              <a:t> A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4" name="Veselý obličej 3"/>
          <p:cNvSpPr/>
          <p:nvPr/>
        </p:nvSpPr>
        <p:spPr>
          <a:xfrm>
            <a:off x="3754760" y="1628800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eselý obličej 4"/>
          <p:cNvSpPr/>
          <p:nvPr/>
        </p:nvSpPr>
        <p:spPr>
          <a:xfrm>
            <a:off x="2051720" y="2924944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6412886" y="2611760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2508920" y="4869160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5004048" y="3796353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7812360" y="2467744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251520" y="1544397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708720" y="3678397"/>
            <a:ext cx="914400" cy="91440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5498486" y="5425571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080989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257</TotalTime>
  <Words>241</Words>
  <Application>Microsoft Office PowerPoint</Application>
  <PresentationFormat>Předvádění na obrazovce (4:3)</PresentationFormat>
  <Paragraphs>30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HLEDEJ PÍSMENO A</vt:lpstr>
      <vt:lpstr>HLEDEJ PÍSMENO R</vt:lpstr>
      <vt:lpstr>HLEDEJ PÍSMENO E </vt:lpstr>
      <vt:lpstr>HLEDEJ PÍSMENO N</vt:lpstr>
      <vt:lpstr>HLEDEJ PÍSMENO 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kracalikova</cp:lastModifiedBy>
  <cp:revision>30</cp:revision>
  <dcterms:created xsi:type="dcterms:W3CDTF">2011-06-20T10:40:08Z</dcterms:created>
  <dcterms:modified xsi:type="dcterms:W3CDTF">2012-06-12T12:23:50Z</dcterms:modified>
</cp:coreProperties>
</file>