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6" r:id="rId4"/>
    <p:sldId id="258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VY_32_INOVACE_25B_PODSTATNÁ </a:t>
            </a:r>
            <a:r>
              <a:rPr lang="cs-CZ" sz="3200" b="1" dirty="0" smtClean="0"/>
              <a:t>JMÉNA RODU ŽENSKÉHO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133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4165072"/>
          </a:xfrm>
        </p:spPr>
        <p:txBody>
          <a:bodyPr/>
          <a:lstStyle/>
          <a:p>
            <a:r>
              <a:rPr lang="cs-CZ" dirty="0" smtClean="0"/>
              <a:t>Podstatná jména rodu ženského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mtClean="0"/>
              <a:t>- doplň i, y</a:t>
            </a:r>
            <a:br>
              <a:rPr lang="cs-CZ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6318770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rodu ženského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B4H5KBFA\MP900439450[2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4752898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y, i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 smtClean="0"/>
              <a:t>Chodím do škol-, sedět na </a:t>
            </a:r>
            <a:r>
              <a:rPr lang="cs-CZ" sz="2800" dirty="0" err="1" smtClean="0"/>
              <a:t>židl</a:t>
            </a:r>
            <a:r>
              <a:rPr lang="cs-CZ" sz="2800" dirty="0" smtClean="0"/>
              <a:t>-, ležet na postel-, krájet </a:t>
            </a:r>
            <a:r>
              <a:rPr lang="cs-CZ" sz="2800" dirty="0" err="1" smtClean="0"/>
              <a:t>cibul</a:t>
            </a:r>
            <a:r>
              <a:rPr lang="cs-CZ" sz="2800" dirty="0" smtClean="0"/>
              <a:t>-, přijeli do </a:t>
            </a:r>
            <a:r>
              <a:rPr lang="cs-CZ" sz="2800" dirty="0" err="1" smtClean="0"/>
              <a:t>vs</a:t>
            </a:r>
            <a:r>
              <a:rPr lang="cs-CZ" sz="2800" dirty="0" smtClean="0"/>
              <a:t>-, ve  vyprahlé step-, přinést zpráv-, košík </a:t>
            </a:r>
            <a:r>
              <a:rPr lang="cs-CZ" sz="2800" dirty="0" err="1" smtClean="0"/>
              <a:t>broskv</a:t>
            </a:r>
            <a:r>
              <a:rPr lang="cs-CZ" sz="2800" dirty="0" smtClean="0"/>
              <a:t>-, vrhat </a:t>
            </a:r>
            <a:r>
              <a:rPr lang="cs-CZ" sz="2800" dirty="0" err="1" smtClean="0"/>
              <a:t>koul</a:t>
            </a:r>
            <a:r>
              <a:rPr lang="cs-CZ" sz="2800" dirty="0" smtClean="0"/>
              <a:t>-,  smažila </a:t>
            </a:r>
            <a:r>
              <a:rPr lang="cs-CZ" sz="2800" dirty="0" err="1" smtClean="0"/>
              <a:t>houb</a:t>
            </a:r>
            <a:r>
              <a:rPr lang="cs-CZ" sz="2800" dirty="0" smtClean="0"/>
              <a:t>-, maso s </a:t>
            </a:r>
            <a:r>
              <a:rPr lang="cs-CZ" sz="2800" dirty="0" err="1" smtClean="0"/>
              <a:t>mrkv</a:t>
            </a:r>
            <a:r>
              <a:rPr lang="cs-CZ" sz="2800" dirty="0" smtClean="0"/>
              <a:t>-, být v nesnáz-ch, píšeme na </a:t>
            </a:r>
            <a:r>
              <a:rPr lang="cs-CZ" sz="2800" dirty="0" err="1" smtClean="0"/>
              <a:t>tabul</a:t>
            </a:r>
            <a:r>
              <a:rPr lang="cs-CZ" sz="2800" dirty="0" smtClean="0"/>
              <a:t>-, med v </a:t>
            </a:r>
            <a:r>
              <a:rPr lang="cs-CZ" sz="2800" dirty="0" err="1" smtClean="0"/>
              <a:t>plástv</a:t>
            </a:r>
            <a:r>
              <a:rPr lang="cs-CZ" sz="2800" dirty="0" smtClean="0"/>
              <a:t>-ch, spadnout do </a:t>
            </a:r>
            <a:r>
              <a:rPr lang="cs-CZ" sz="2800" dirty="0" err="1" smtClean="0"/>
              <a:t>jám</a:t>
            </a:r>
            <a:r>
              <a:rPr lang="cs-CZ" sz="2800" dirty="0" smtClean="0"/>
              <a:t>-, hrst sol-, květ líp-, mech pod jedl-, světlo lamp-, kliky z mosaz-, lesní víl-, pozvánka na </a:t>
            </a:r>
            <a:r>
              <a:rPr lang="cs-CZ" sz="2800" dirty="0" err="1" smtClean="0"/>
              <a:t>schůz</a:t>
            </a:r>
            <a:r>
              <a:rPr lang="cs-CZ" sz="2800" dirty="0" smtClean="0"/>
              <a:t>-, nože z ocel-, příbuzní z Morav-, mít pevnou vůl-, nasypat slív- do mís-, hejno </a:t>
            </a:r>
            <a:r>
              <a:rPr lang="cs-CZ" sz="2800" dirty="0" err="1" smtClean="0"/>
              <a:t>koroptv</a:t>
            </a:r>
            <a:r>
              <a:rPr lang="cs-CZ" sz="2800" dirty="0" smtClean="0"/>
              <a:t>-, na </a:t>
            </a:r>
            <a:r>
              <a:rPr lang="cs-CZ" sz="2800" dirty="0" err="1" smtClean="0"/>
              <a:t>návs</a:t>
            </a:r>
            <a:r>
              <a:rPr lang="cs-CZ" sz="2800" dirty="0" smtClean="0"/>
              <a:t>-.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68670267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 y, i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 smtClean="0"/>
              <a:t>Chodím do škol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sedět na židl</a:t>
            </a:r>
            <a:r>
              <a:rPr lang="cs-CZ" sz="2800" dirty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ležet na postel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krájet cibul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přijeli do vs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ve  vyprahlé step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přinést zpráv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košík broskv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, vrhat koul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,  smažila houb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maso s mrkv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, být v nesnáz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ch, píšeme na tabul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med v plástv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ch, spadnout do jám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hrst sol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květ líp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mech pod jedl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, světlo lamp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kliky z mosaz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lesní víl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pozvánka na schůz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nože z ocel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příbuzní z Morav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mít pevnou vůl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nasypat slív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do mís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hejno koroptv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, na návs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04552385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</TotalTime>
  <Words>236</Words>
  <Application>Microsoft Office PowerPoint</Application>
  <PresentationFormat>Předvádění na obrazovce (4:3)</PresentationFormat>
  <Paragraphs>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VY_32_INOVACE_25B_PODSTATNÁ JMÉNA RODU ŽENSKÉHO</vt:lpstr>
      <vt:lpstr>Podstatná jména rodu ženského  - doplň i, y </vt:lpstr>
      <vt:lpstr>Podstatná jména rodu ženského</vt:lpstr>
      <vt:lpstr>Doplň y, i</vt:lpstr>
      <vt:lpstr>zkontroluj y, i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ženského</dc:title>
  <dc:creator>Míková</dc:creator>
  <cp:lastModifiedBy>Míková</cp:lastModifiedBy>
  <cp:revision>10</cp:revision>
  <dcterms:created xsi:type="dcterms:W3CDTF">2011-02-07T19:32:05Z</dcterms:created>
  <dcterms:modified xsi:type="dcterms:W3CDTF">2012-03-10T12:18:53Z</dcterms:modified>
</cp:coreProperties>
</file>