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8"/>
  </p:notesMasterIdLst>
  <p:sldIdLst>
    <p:sldId id="272" r:id="rId2"/>
    <p:sldId id="256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65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D14BABC-38A4-4F66-B18B-753FEA076642}" type="datetimeFigureOut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A5BD3D9-DFEA-4BF2-B99F-309CF6AFF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9939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2FB0F-9446-43DA-AFC8-D3F692F7BD02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7631C-B674-4022-A86E-283D56C2F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917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7D22E-54FA-4C32-A1DB-AACB534A9BEA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F6ADB-1C2B-42DE-B970-78970AB30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348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AD963-8199-48FD-AD72-8D94AB92651C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C17BD-2261-4A31-8D2B-6B05538937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479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0D38D-9562-4273-BA3F-F5F93F963D64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31D30-F290-491F-A91B-8F08960F5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439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CFC71-E529-4B23-B6F9-BEEC810D3E8C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FFD7A-5654-4ACD-AEA2-A716DC328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932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32E71-EEA6-448E-9091-5F0AAE8DE36B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C44BE-BD4F-4684-9EDC-B1A920294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635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A947B-7635-4EAC-911D-45F462BC237D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D26D6-B84A-4B2E-A7BD-BF9C4AF18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199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98910-1440-46DB-A078-86CAC4070036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C2429C-FA71-418D-BAC0-E326A28C2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390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82466-7AF3-43AD-9CF8-627603F33EB8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F2868-FE8E-4D58-B8B8-7449D6838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4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EA4DA-7DBF-4DC4-92B3-9B36BBB61539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1020B-19B0-4646-BB2E-C436FA892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297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495A6-132C-43BA-9201-6B258A2C10D6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DBAC9-99FB-4326-A13F-7E3989A23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627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A5527B-EF26-4560-9CFB-7BCE25CFAA0B}" type="datetime1">
              <a:rPr lang="cs-CZ"/>
              <a:pPr>
                <a:defRPr/>
              </a:pPr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53E7D4-DD4E-4C67-B746-43FBEF00E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377536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01PZ_Deutschsprachige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Laender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je určena k seznámení se se základními informacemi o 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všech</a:t>
                      </a:r>
                      <a:r>
                        <a:rPr lang="cs-CZ" sz="100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německy 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mluvících zemích, jejich názvech a poloze v Evropě. Prezentace </a:t>
                      </a:r>
                      <a:endParaRPr lang="cs-CZ" sz="1000" kern="12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 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vhodná i pro začátečníky, zde je nutný doplňující výklad a </a:t>
                      </a:r>
                      <a:r>
                        <a:rPr lang="cs-CZ" sz="1000" kern="120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nácvik </a:t>
                      </a:r>
                      <a:endParaRPr lang="cs-CZ" sz="1000" kern="120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výslovnosti</a:t>
                      </a:r>
                      <a:r>
                        <a:rPr lang="cs-CZ" sz="10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7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050"/>
            <a:ext cx="8134350" cy="417671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de-DE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Deutschsprachige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Länder</a:t>
            </a:r>
            <a:endParaRPr lang="de-DE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07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4800" b="1" smtClean="0"/>
              <a:t>Deutschsprachige</a:t>
            </a:r>
            <a:r>
              <a:rPr lang="de-DE" b="1" smtClean="0"/>
              <a:t> Länder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z="4000" b="1" smtClean="0"/>
          </a:p>
          <a:p>
            <a:pPr marL="0" indent="0" algn="ctr">
              <a:buFont typeface="Arial" charset="0"/>
              <a:buNone/>
            </a:pPr>
            <a:r>
              <a:rPr lang="de-DE" sz="4000" b="1" smtClean="0"/>
              <a:t>Die Länder, wo man Deutsch spricht</a:t>
            </a:r>
            <a:r>
              <a:rPr lang="cs-CZ" sz="4000" b="1" smtClean="0"/>
              <a:t>.</a:t>
            </a:r>
            <a:endParaRPr lang="de-DE" sz="4000" b="1" smtClean="0"/>
          </a:p>
        </p:txBody>
      </p:sp>
      <p:sp>
        <p:nvSpPr>
          <p:cNvPr id="4100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sz="4800" b="1" smtClean="0"/>
              <a:t>Deutschsprachige</a:t>
            </a:r>
            <a:r>
              <a:rPr lang="de-DE" b="1" smtClean="0"/>
              <a:t> Länder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endParaRPr lang="cs-CZ" sz="4000" b="1" smtClean="0"/>
          </a:p>
          <a:p>
            <a:pPr marL="0" indent="0" algn="ctr">
              <a:buFont typeface="Arial" charset="0"/>
              <a:buNone/>
            </a:pPr>
            <a:r>
              <a:rPr lang="de-DE" sz="4000" b="1" smtClean="0"/>
              <a:t>Die Länder, wo man Deutsch spricht</a:t>
            </a:r>
            <a:r>
              <a:rPr lang="cs-CZ" sz="4000" b="1" smtClean="0"/>
              <a:t>.</a:t>
            </a:r>
          </a:p>
          <a:p>
            <a:pPr marL="0" indent="0" algn="ctr">
              <a:buFont typeface="Arial" charset="0"/>
              <a:buNone/>
            </a:pPr>
            <a:endParaRPr lang="cs-CZ" sz="4000" b="1" smtClean="0"/>
          </a:p>
          <a:p>
            <a:pPr marL="0" indent="0" algn="ctr">
              <a:buFont typeface="Arial" charset="0"/>
              <a:buNone/>
            </a:pPr>
            <a:r>
              <a:rPr lang="cs-CZ" sz="4000" b="1" smtClean="0"/>
              <a:t>5 Staaten</a:t>
            </a:r>
            <a:endParaRPr lang="de-DE" sz="4000" b="1" smtClean="0"/>
          </a:p>
        </p:txBody>
      </p:sp>
      <p:sp>
        <p:nvSpPr>
          <p:cNvPr id="512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de-DE" sz="3600" b="1" smtClean="0"/>
              <a:t>Die Bundesrepublik Deutschland</a:t>
            </a:r>
          </a:p>
        </p:txBody>
      </p:sp>
      <p:sp>
        <p:nvSpPr>
          <p:cNvPr id="614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de-DE" sz="3600" b="1" smtClean="0"/>
              <a:t>Die Bundesrepublik Deutschland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	</a:t>
            </a:r>
            <a:r>
              <a:rPr lang="de-DE" sz="3600" b="1" smtClean="0"/>
              <a:t>Die Republik Österreich</a:t>
            </a:r>
            <a:r>
              <a:rPr lang="cs-CZ" sz="3600" b="1" smtClean="0"/>
              <a:t> </a:t>
            </a:r>
            <a:endParaRPr lang="de-DE" sz="3600" b="1" smtClean="0"/>
          </a:p>
        </p:txBody>
      </p:sp>
      <p:sp>
        <p:nvSpPr>
          <p:cNvPr id="7172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de-DE" sz="3600" b="1" smtClean="0"/>
              <a:t>Die Bundesrepublik Deutschland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	Die Republik </a:t>
            </a:r>
            <a:r>
              <a:rPr lang="de-DE" sz="3600" b="1" smtClean="0"/>
              <a:t>Österreich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Die schweizerische Eidgenossenschaft</a:t>
            </a:r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	</a:t>
            </a:r>
            <a:endParaRPr lang="de-DE" sz="3600" b="1" smtClean="0"/>
          </a:p>
        </p:txBody>
      </p:sp>
      <p:sp>
        <p:nvSpPr>
          <p:cNvPr id="819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de-DE" sz="3600" b="1" smtClean="0"/>
              <a:t>Die Bundesrepublik Deutschland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	Die Republik </a:t>
            </a:r>
            <a:r>
              <a:rPr lang="de-DE" sz="3600" b="1" smtClean="0"/>
              <a:t>Österreich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Die schweizerische Eidgenossenschaft</a:t>
            </a:r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Fürstentum Liechtenstein		</a:t>
            </a:r>
            <a:endParaRPr lang="de-DE" sz="3600" b="1" smtClean="0"/>
          </a:p>
        </p:txBody>
      </p:sp>
      <p:sp>
        <p:nvSpPr>
          <p:cNvPr id="9220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60483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de-DE" sz="3600" b="1" smtClean="0"/>
              <a:t>Die Bundesrepublik Deutschland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	Die Republik </a:t>
            </a:r>
            <a:r>
              <a:rPr lang="de-DE" sz="3600" b="1" smtClean="0"/>
              <a:t>Österreich</a:t>
            </a:r>
            <a:endParaRPr lang="cs-CZ" sz="3600" b="1" smtClean="0"/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Die schweizerische Eidgenossenschaft</a:t>
            </a:r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		Fürstentum Liechtenstein	</a:t>
            </a:r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Grossherzogtum Luxemburg	</a:t>
            </a:r>
            <a:endParaRPr lang="de-DE" sz="3600" b="1" smtClean="0"/>
          </a:p>
        </p:txBody>
      </p:sp>
      <p:sp>
        <p:nvSpPr>
          <p:cNvPr id="1024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Deutschland</a:t>
            </a:r>
          </a:p>
        </p:txBody>
      </p:sp>
      <p:pic>
        <p:nvPicPr>
          <p:cNvPr id="11267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268413"/>
            <a:ext cx="7200900" cy="5392737"/>
          </a:xfrm>
        </p:spPr>
      </p:pic>
      <p:sp>
        <p:nvSpPr>
          <p:cNvPr id="11268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Österreich</a:t>
            </a:r>
          </a:p>
        </p:txBody>
      </p:sp>
      <p:pic>
        <p:nvPicPr>
          <p:cNvPr id="1229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268413"/>
            <a:ext cx="7200900" cy="5392737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Die Schweiz</a:t>
            </a:r>
          </a:p>
        </p:txBody>
      </p:sp>
      <p:pic>
        <p:nvPicPr>
          <p:cNvPr id="1331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268413"/>
            <a:ext cx="7223125" cy="5416550"/>
          </a:xfr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"Autorem materiálu a všech jeho částí, není-li uvedeno jinak, je Mgr. Pavel Zítka."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Liechtenstein</a:t>
            </a:r>
          </a:p>
        </p:txBody>
      </p:sp>
      <p:pic>
        <p:nvPicPr>
          <p:cNvPr id="1433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19175" y="1284288"/>
            <a:ext cx="7224713" cy="5419725"/>
          </a:xfrm>
        </p:spPr>
      </p:pic>
      <p:sp>
        <p:nvSpPr>
          <p:cNvPr id="14340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Luxemburg</a:t>
            </a:r>
          </a:p>
        </p:txBody>
      </p:sp>
      <p:pic>
        <p:nvPicPr>
          <p:cNvPr id="1536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68375" y="1268413"/>
            <a:ext cx="7200900" cy="5400675"/>
          </a:xfrm>
        </p:spPr>
      </p:pic>
      <p:sp>
        <p:nvSpPr>
          <p:cNvPr id="15364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Quellen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JUSTOVÁ</a:t>
            </a:r>
            <a:r>
              <a:rPr lang="cs-CZ" sz="2000" dirty="0"/>
              <a:t>, Hana. </a:t>
            </a:r>
            <a:r>
              <a:rPr lang="cs-CZ" sz="2000" i="1" dirty="0" err="1"/>
              <a:t>Deutschsprachige</a:t>
            </a:r>
            <a:r>
              <a:rPr lang="cs-CZ" sz="2000" i="1" dirty="0"/>
              <a:t> </a:t>
            </a:r>
            <a:r>
              <a:rPr lang="cs-CZ" sz="2000" i="1" dirty="0" err="1"/>
              <a:t>Länder</a:t>
            </a:r>
            <a:r>
              <a:rPr lang="cs-CZ" sz="2000" dirty="0"/>
              <a:t>. Havlíčkův Brod: Fragment, 2001, ISBN 80-7200-424-7. 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Bilder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err="1" smtClean="0"/>
              <a:t>Deutschland</a:t>
            </a:r>
            <a:r>
              <a:rPr lang="cs-CZ" sz="2000" dirty="0" smtClean="0"/>
              <a:t>: </a:t>
            </a:r>
          </a:p>
          <a:p>
            <a:pPr marL="0" indent="0">
              <a:buNone/>
            </a:pPr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</a:t>
            </a:r>
            <a:r>
              <a:rPr lang="cs-CZ" sz="2000" dirty="0" smtClean="0"/>
              <a:t>21.9.2012]. </a:t>
            </a:r>
            <a:r>
              <a:rPr lang="cs-CZ" sz="2000" dirty="0"/>
              <a:t>Dostupný na WWW: http://commons.wikimedia.org/wiki/File:EU_location_GER.png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Österreich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AUTOR </a:t>
            </a:r>
            <a:r>
              <a:rPr lang="cs-CZ" sz="2000" dirty="0"/>
              <a:t>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http://commons.wikimedia.org/wiki/File:EU_location_AUT.png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err="1"/>
              <a:t>Schweiz</a:t>
            </a:r>
            <a:r>
              <a:rPr lang="cs-CZ" sz="2000" dirty="0"/>
              <a:t>: 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http://commons.wikimedia.org/wiki/File:Europe_location_CHE.png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Font typeface="Arial" charset="0"/>
              <a:buNone/>
            </a:pPr>
            <a:endParaRPr lang="cs-CZ" sz="2400" dirty="0" smtClean="0"/>
          </a:p>
        </p:txBody>
      </p:sp>
      <p:sp>
        <p:nvSpPr>
          <p:cNvPr id="1638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„Autorem materiálu a všech jeho částí, není-li uvedeno jinak, je Mgr. Pavel Zítka.“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 obrázků: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Liechtenstein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http://commons.wikimedia.org/wiki/File:Europe_location_LIE.png </a:t>
            </a:r>
          </a:p>
          <a:p>
            <a:pPr marL="0" indent="0">
              <a:buNone/>
            </a:pPr>
            <a:r>
              <a:rPr lang="cs-CZ" sz="2000" dirty="0" smtClean="0"/>
              <a:t>Luxemburg</a:t>
            </a:r>
            <a:r>
              <a:rPr lang="cs-CZ" sz="2000" dirty="0"/>
              <a:t>:</a:t>
            </a:r>
          </a:p>
          <a:p>
            <a:pPr marL="0" indent="0">
              <a:buNone/>
            </a:pPr>
            <a:r>
              <a:rPr lang="cs-CZ" sz="2000" dirty="0"/>
              <a:t>AUTOR NEUVEDEN. </a:t>
            </a:r>
            <a:r>
              <a:rPr lang="cs-CZ" sz="2000" i="1" dirty="0" err="1"/>
              <a:t>Wikimedia</a:t>
            </a:r>
            <a:r>
              <a:rPr lang="cs-CZ" sz="2000" dirty="0"/>
              <a:t> [online]. [cit. 21.9.2012]. Dostupný na WWW: http://commons.wikimedia.org/wiki/File:EU_location_LUX.png 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"Autorem materiálu a všech jeho částí, není-li uvedeno jinak, je Mgr. Pavel Zítka."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74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575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Deutschsprachige  Länder</vt:lpstr>
      <vt:lpstr>Deutschsprachige Länder</vt:lpstr>
      <vt:lpstr>Deutschsprachige Länder</vt:lpstr>
      <vt:lpstr> </vt:lpstr>
      <vt:lpstr> </vt:lpstr>
      <vt:lpstr> </vt:lpstr>
      <vt:lpstr> </vt:lpstr>
      <vt:lpstr> </vt:lpstr>
      <vt:lpstr>Deutschland</vt:lpstr>
      <vt:lpstr>Österreich</vt:lpstr>
      <vt:lpstr>Die Schweiz</vt:lpstr>
      <vt:lpstr>Liechtenstein</vt:lpstr>
      <vt:lpstr>Luxemburg</vt:lpstr>
      <vt:lpstr> </vt:lpstr>
      <vt:lpstr>Citace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Deutschsprachige  Länder</dc:title>
  <dc:creator>Markétka</dc:creator>
  <cp:lastModifiedBy>Učitel</cp:lastModifiedBy>
  <cp:revision>15</cp:revision>
  <dcterms:created xsi:type="dcterms:W3CDTF">2013-02-05T17:58:56Z</dcterms:created>
  <dcterms:modified xsi:type="dcterms:W3CDTF">2013-03-06T15:30:57Z</dcterms:modified>
</cp:coreProperties>
</file>