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1"/>
  </p:notes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0C7964-E574-4D1B-B89B-33275863310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15D3E0-5CF1-4F09-9E56-46218D22E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904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CF6AC-EF9D-4593-92CD-838719897FB9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015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91688-FB23-4604-9313-56E80E6EE277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694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AAAD2-1739-4352-A4F1-3A3530DD1BB2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719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51E82-1CCF-4EE7-8880-F2C2CB5C8F1E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226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57E51-7F0F-44E2-95B7-10FDCFD1A4F8}" type="datetime1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439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C583A-68D1-4F0D-BD4A-A2BD60215771}" type="datetime1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504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DB947-AEA1-4A21-918F-F7F994BAE382}" type="datetime1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16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15074-5D56-488C-BCBB-248AD4508F21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0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B9CE7-E6B7-4D3C-9542-F6DC847AF2B5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500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8699-0F83-48FA-BF63-E46389FF426E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32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95FA-1004-496E-830A-2AC331F73D4A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62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1DF47F-D2E6-4463-98A0-52D3D7EE19B4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25022-BDA6-4E20-81F6-8A7011BFB3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16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5066893"/>
              </p:ext>
            </p:extLst>
          </p:nvPr>
        </p:nvGraphicFramePr>
        <p:xfrm>
          <a:off x="1600200" y="1219200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05PZ_Luxemburg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seznámení se s  geopolitickými fakty o Lucembursku. Je vhodná i pro začátečníky, zde je ale nutný širší dodatečný výklad. Prezentace je koncipována tak, aby se učitel před odhalením dalšího pole mohl žáků zeptat na dříve získané vědomosti o Lucembursku.</a:t>
                      </a:r>
                      <a:endParaRPr lang="cs-CZ" sz="1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45" name="Picture 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942013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59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Luxemburg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0839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493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Großherzogtum</a:t>
            </a:r>
            <a:r>
              <a:rPr lang="cs-CZ" b="1" dirty="0" smtClean="0"/>
              <a:t> Luxemburg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417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Großherzogtum</a:t>
            </a:r>
            <a:r>
              <a:rPr lang="cs-CZ" b="1" dirty="0" smtClean="0"/>
              <a:t> Luxemburg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2 586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52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Großherzogtum</a:t>
            </a:r>
            <a:r>
              <a:rPr lang="cs-CZ" b="1" dirty="0" smtClean="0"/>
              <a:t> Luxemburg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2 586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491 775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80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Großherzogtum</a:t>
            </a:r>
            <a:r>
              <a:rPr lang="cs-CZ" b="1" dirty="0" smtClean="0"/>
              <a:t> Luxemburg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2 586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491 775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  <a:r>
              <a:rPr lang="cs-CZ" b="1" dirty="0" err="1" smtClean="0"/>
              <a:t>Hauptstadt</a:t>
            </a:r>
            <a:r>
              <a:rPr lang="cs-CZ" b="1" dirty="0" smtClean="0"/>
              <a:t> Luxemburg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130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Großherzogtum</a:t>
            </a:r>
            <a:r>
              <a:rPr lang="cs-CZ" b="1" dirty="0" smtClean="0"/>
              <a:t> Luxemburg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2 586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491 775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  <a:r>
              <a:rPr lang="cs-CZ" b="1" dirty="0" err="1" smtClean="0"/>
              <a:t>Hauptstadt</a:t>
            </a:r>
            <a:r>
              <a:rPr lang="cs-CZ" b="1" dirty="0" smtClean="0"/>
              <a:t> Luxemburg</a:t>
            </a:r>
          </a:p>
          <a:p>
            <a:pPr marL="0" indent="0">
              <a:buNone/>
            </a:pPr>
            <a:r>
              <a:rPr lang="cs-CZ" b="1" dirty="0" err="1" smtClean="0"/>
              <a:t>Deutsch</a:t>
            </a:r>
            <a:r>
              <a:rPr lang="cs-CZ" b="1" dirty="0" smtClean="0"/>
              <a:t>, </a:t>
            </a:r>
            <a:r>
              <a:rPr lang="cs-CZ" b="1" dirty="0" err="1" smtClean="0"/>
              <a:t>Franzözisch</a:t>
            </a:r>
            <a:r>
              <a:rPr lang="cs-CZ" b="1" dirty="0" smtClean="0"/>
              <a:t>, </a:t>
            </a:r>
            <a:r>
              <a:rPr lang="cs-CZ" b="1" dirty="0" err="1" smtClean="0"/>
              <a:t>Luxemburgisch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473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err="1" smtClean="0"/>
              <a:t>Großherzogtum</a:t>
            </a:r>
            <a:r>
              <a:rPr lang="cs-CZ" b="1" dirty="0" smtClean="0"/>
              <a:t> Luxemburg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2 586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491 775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  <a:r>
              <a:rPr lang="cs-CZ" b="1" dirty="0" err="1" smtClean="0"/>
              <a:t>Hauptstadt</a:t>
            </a:r>
            <a:r>
              <a:rPr lang="cs-CZ" b="1" dirty="0" smtClean="0"/>
              <a:t> Luxemburg</a:t>
            </a:r>
          </a:p>
          <a:p>
            <a:pPr marL="0" indent="0">
              <a:buNone/>
            </a:pPr>
            <a:r>
              <a:rPr lang="cs-CZ" b="1" dirty="0" err="1" smtClean="0"/>
              <a:t>Deutsch</a:t>
            </a:r>
            <a:r>
              <a:rPr lang="cs-CZ" b="1" dirty="0" smtClean="0"/>
              <a:t>, </a:t>
            </a:r>
            <a:r>
              <a:rPr lang="cs-CZ" b="1" dirty="0" err="1" smtClean="0"/>
              <a:t>Franzözisch</a:t>
            </a:r>
            <a:r>
              <a:rPr lang="cs-CZ" b="1" dirty="0" smtClean="0"/>
              <a:t>, </a:t>
            </a:r>
            <a:r>
              <a:rPr lang="cs-CZ" b="1" dirty="0" err="1" smtClean="0"/>
              <a:t>Luxemburgisch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						Euro</a:t>
            </a: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37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39"/>
            <a:ext cx="8688964" cy="6516723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981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Staatsflagge</a:t>
            </a:r>
            <a:endParaRPr lang="cs-CZ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004" y="1484784"/>
            <a:ext cx="8040893" cy="4824536"/>
          </a:xfrm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540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Staatswappen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340768"/>
            <a:ext cx="5469716" cy="533427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42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Großherzog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8658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Großherzog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213124"/>
            <a:ext cx="3779912" cy="56698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899592" y="2420888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Henri</a:t>
            </a:r>
            <a:r>
              <a:rPr lang="cs-CZ" sz="2800" b="1" dirty="0" smtClean="0"/>
              <a:t> I. de </a:t>
            </a:r>
            <a:r>
              <a:rPr lang="cs-CZ" sz="2800" b="1" dirty="0" err="1" smtClean="0"/>
              <a:t>Luxembourg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3571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Ministerpräsident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250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Ministerpräsident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3384376" cy="5076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5364088" y="3140968"/>
            <a:ext cx="30913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Jean-Claude </a:t>
            </a:r>
            <a:r>
              <a:rPr lang="cs-CZ" sz="2400" b="1" dirty="0" err="1" smtClean="0"/>
              <a:t>Juncker</a:t>
            </a:r>
            <a:endParaRPr lang="cs-CZ" sz="2400" b="1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198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err="1" smtClean="0"/>
              <a:t>Höchster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Berg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Kneiff</a:t>
            </a:r>
            <a:r>
              <a:rPr lang="cs-CZ" dirty="0" smtClean="0"/>
              <a:t>	560 m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529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err="1" smtClean="0"/>
              <a:t>Höchster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Berg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Kneiff</a:t>
            </a:r>
            <a:r>
              <a:rPr lang="cs-CZ" dirty="0" smtClean="0"/>
              <a:t>	560 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b="1" dirty="0" err="1" smtClean="0"/>
              <a:t>Wichtigste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Flüsse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		</a:t>
            </a:r>
            <a:r>
              <a:rPr lang="cs-CZ" dirty="0" smtClean="0"/>
              <a:t>Mosel </a:t>
            </a:r>
            <a:r>
              <a:rPr lang="cs-CZ" dirty="0" err="1" smtClean="0"/>
              <a:t>und</a:t>
            </a:r>
            <a:r>
              <a:rPr lang="cs-CZ" dirty="0" smtClean="0"/>
              <a:t> Sauer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650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Quellen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/>
              <a:t>JUSTOVÁ, Hana. </a:t>
            </a:r>
            <a:r>
              <a:rPr lang="cs-CZ" i="1" dirty="0" err="1"/>
              <a:t>Deutschsprachige</a:t>
            </a:r>
            <a:r>
              <a:rPr lang="cs-CZ" i="1" dirty="0"/>
              <a:t> </a:t>
            </a:r>
            <a:r>
              <a:rPr lang="cs-CZ" i="1" dirty="0" err="1"/>
              <a:t>Länder</a:t>
            </a:r>
            <a:r>
              <a:rPr lang="cs-CZ" dirty="0"/>
              <a:t>. Havlíčkův Brod: Fragment, 2001, ISBN 80-7200-424-7.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/>
              <a:t>Luxemburg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20.9.2012</a:t>
            </a:r>
            <a:r>
              <a:rPr lang="cs-CZ" dirty="0" smtClean="0"/>
              <a:t>]. </a:t>
            </a:r>
            <a:r>
              <a:rPr lang="cs-CZ" dirty="0"/>
              <a:t>Dostupný na WWW: http://de.wikipedia.org/wiki/Luxemburg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Bilder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err="1" smtClean="0"/>
              <a:t>Landkarte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20.9.2012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http://commons.wikimedia.org/wiki/File:EU_location_LUX.png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Staatsflagge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20.9.2012</a:t>
            </a:r>
            <a:r>
              <a:rPr lang="cs-CZ" dirty="0" smtClean="0"/>
              <a:t>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commons.wikimedia.org/wiki/File:Flag_of_Luxembourg.svg</a:t>
            </a:r>
          </a:p>
          <a:p>
            <a:pPr marL="0" indent="0">
              <a:buNone/>
            </a:pPr>
            <a:r>
              <a:rPr lang="cs-CZ" dirty="0" err="1" smtClean="0"/>
              <a:t>Staatswappen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20.9.2012</a:t>
            </a:r>
            <a:r>
              <a:rPr lang="cs-CZ" dirty="0" smtClean="0"/>
              <a:t>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commons.wikimedia.org/wiki/File:Coat_of_Arms_of_Luxembourg.svg</a:t>
            </a:r>
          </a:p>
          <a:p>
            <a:pPr marL="0" indent="0">
              <a:buNone/>
            </a:pPr>
            <a:r>
              <a:rPr lang="cs-CZ" dirty="0" err="1" smtClean="0"/>
              <a:t>Großherzog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20.9.2012</a:t>
            </a:r>
            <a:r>
              <a:rPr lang="cs-CZ" dirty="0" smtClean="0"/>
              <a:t>]. </a:t>
            </a:r>
            <a:r>
              <a:rPr lang="cs-CZ" dirty="0"/>
              <a:t>Dostupný na WWW: http://cs.wikipedia.org/wiki/Soubor:Henri_of_Luxembourg_(2009).</a:t>
            </a:r>
            <a:r>
              <a:rPr lang="cs-CZ" dirty="0" smtClean="0"/>
              <a:t>jpg</a:t>
            </a:r>
          </a:p>
          <a:p>
            <a:pPr marL="0" indent="0">
              <a:buNone/>
            </a:pPr>
            <a:r>
              <a:rPr lang="cs-CZ" dirty="0" err="1" smtClean="0"/>
              <a:t>Ministerpräsident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</a:t>
            </a:r>
            <a:r>
              <a:rPr lang="cs-CZ" dirty="0" smtClean="0"/>
              <a:t>20.9.2012]. </a:t>
            </a:r>
            <a:r>
              <a:rPr lang="cs-CZ" dirty="0"/>
              <a:t>Dostupný na WWW: http://cs.wikipedia.org/wiki/Soubor:Jean-Claude_Juncker_(2006).jpg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1452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652</Words>
  <Application>Microsoft Office PowerPoint</Application>
  <PresentationFormat>Předvádění na obrazovce (4:3)</PresentationFormat>
  <Paragraphs>121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Luxemburg</vt:lpstr>
      <vt:lpstr>Luxemburg</vt:lpstr>
      <vt:lpstr>Luxemburg</vt:lpstr>
      <vt:lpstr>Luxemburg</vt:lpstr>
      <vt:lpstr>Luxemburg</vt:lpstr>
      <vt:lpstr>Luxemburg</vt:lpstr>
      <vt:lpstr>Luxemburg</vt:lpstr>
      <vt:lpstr>Luxemburg</vt:lpstr>
      <vt:lpstr> </vt:lpstr>
      <vt:lpstr>Staatsflagge</vt:lpstr>
      <vt:lpstr>Staatswappen</vt:lpstr>
      <vt:lpstr>Großherzog</vt:lpstr>
      <vt:lpstr>Großherzog</vt:lpstr>
      <vt:lpstr>Ministerpräsident</vt:lpstr>
      <vt:lpstr>Ministerpräsident</vt:lpstr>
      <vt:lpstr>Höchster Berg</vt:lpstr>
      <vt:lpstr>Höchster Berg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Luxemburg</dc:title>
  <dc:creator>Markétka</dc:creator>
  <cp:lastModifiedBy>Pavel</cp:lastModifiedBy>
  <cp:revision>10</cp:revision>
  <dcterms:created xsi:type="dcterms:W3CDTF">2013-02-17T20:31:11Z</dcterms:created>
  <dcterms:modified xsi:type="dcterms:W3CDTF">2013-03-05T07:33:58Z</dcterms:modified>
</cp:coreProperties>
</file>