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23"/>
  </p:notesMasterIdLst>
  <p:sldIdLst>
    <p:sldId id="279" r:id="rId2"/>
    <p:sldId id="256" r:id="rId3"/>
    <p:sldId id="257" r:id="rId4"/>
    <p:sldId id="258" r:id="rId5"/>
    <p:sldId id="259" r:id="rId6"/>
    <p:sldId id="262" r:id="rId7"/>
    <p:sldId id="263" r:id="rId8"/>
    <p:sldId id="264" r:id="rId9"/>
    <p:sldId id="265" r:id="rId10"/>
    <p:sldId id="266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6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37DD95-F37F-45C7-8EBB-AB4686D828D1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180BF0-F4A5-492B-B504-85FF578BE7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30587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92374-26F9-4C24-8B1E-6AC10ADA59FE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36335-9343-40CE-990E-227112ED42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5172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8706F8-2562-42A3-9EB1-6AFF406C1A05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36335-9343-40CE-990E-227112ED42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3369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E6454-4041-468B-BE41-4CCA0A60869E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36335-9343-40CE-990E-227112ED42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9667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77062-5739-4526-BCE8-61BDD76B293C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36335-9343-40CE-990E-227112ED42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5043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8BCC28-30BD-4F57-891E-6CEB63B2A231}" type="datetime1">
              <a:rPr lang="cs-CZ" smtClean="0"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36335-9343-40CE-990E-227112ED42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652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F2A04-9201-4F64-91EE-9D447AAFFA84}" type="datetime1">
              <a:rPr lang="cs-CZ" smtClean="0"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36335-9343-40CE-990E-227112ED42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8984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25D89D-1233-4906-B847-276B03F52B06}" type="datetime1">
              <a:rPr lang="cs-CZ" smtClean="0"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36335-9343-40CE-990E-227112ED42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0839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5E6A5-FD18-407B-BF10-5D553E28518F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36335-9343-40CE-990E-227112ED42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8032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D1AA4-1E60-467F-A62F-CBA4A1B807BC}" type="datetime1">
              <a:rPr lang="cs-CZ" smtClean="0"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36335-9343-40CE-990E-227112ED42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972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97D67-A180-481C-88E6-449B78965EC8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36335-9343-40CE-990E-227112ED42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477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9E49F-B603-4430-B967-EC4D159745F1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036335-9343-40CE-990E-227112ED42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8023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4A1D2C-C046-40D4-B2B2-C8186E371E6E}" type="datetime1">
              <a:rPr lang="cs-CZ" smtClean="0"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036335-9343-40CE-990E-227112ED42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469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2400"/>
            <a:ext cx="1284288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099" name="Rectangle 5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Soukromá hotelová škola Bukaschool s. r. o. Most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Kmochova 1823, 434 01 Most • +420 476 706 696 • info@bukaschool.cz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www.bukaschool.cz</a:t>
            </a:r>
          </a:p>
        </p:txBody>
      </p:sp>
      <p:graphicFrame>
        <p:nvGraphicFramePr>
          <p:cNvPr id="2109" name="Group 6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3038711"/>
              </p:ext>
            </p:extLst>
          </p:nvPr>
        </p:nvGraphicFramePr>
        <p:xfrm>
          <a:off x="1600200" y="1219200"/>
          <a:ext cx="5995988" cy="4679248"/>
        </p:xfrm>
        <a:graphic>
          <a:graphicData uri="http://schemas.openxmlformats.org/drawingml/2006/table">
            <a:tbl>
              <a:tblPr/>
              <a:tblGrid>
                <a:gridCol w="1936750"/>
                <a:gridCol w="4059238"/>
              </a:tblGrid>
              <a:tr h="320085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11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Bukaschool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Soukromá hotelová škola Bukaschool s.r.o.,  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Německý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Landeskunde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im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Deutschunterricht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1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1.-4.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5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Pavel Zítka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11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06PZ_Liechtenstein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5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300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0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určena pro seznámení se s  geopolitickými fakty o Lichtenštejnsku. Je vhodná i pro začátečníky, zde je ale nutný širší dodatečný výklad. Prezentace je koncipována tak, aby se učitel před odhalením dalšího pole mohl žáků zeptat na dříve získané vědomosti.</a:t>
                      </a:r>
                      <a:endParaRPr lang="cs-CZ" sz="1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T="45726" marB="4572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45" name="Picture 5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942013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7845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/>
              <a:t>Liechtenstein</a:t>
            </a:r>
            <a:endParaRPr lang="cs-CZ" sz="7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/>
          <a:p>
            <a:r>
              <a:rPr lang="cs-CZ" dirty="0" smtClean="0"/>
              <a:t>„Autorem materiálu a všech jeho částí, není-li uvedeno jinak, je Mgr. Pavel Zítka.“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8066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Liechtenstein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„Autorem materiálu a všech jeho částí, není-li uvedeno jinak, je Mgr. Pavel Zítka.“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2913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Liechtenstein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Fürstentum</a:t>
            </a:r>
            <a:r>
              <a:rPr lang="cs-CZ" b="1" dirty="0" smtClean="0"/>
              <a:t> Liechtenstein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648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Liechtenstein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Fürstentum</a:t>
            </a:r>
            <a:r>
              <a:rPr lang="cs-CZ" b="1" dirty="0" smtClean="0"/>
              <a:t> Liechtenstein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159 km</a:t>
            </a:r>
            <a:r>
              <a:rPr lang="cs-CZ" b="1" baseline="30000" dirty="0" smtClean="0"/>
              <a:t>2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993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Liechtenstein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Fürstentum</a:t>
            </a:r>
            <a:r>
              <a:rPr lang="cs-CZ" b="1" dirty="0" smtClean="0"/>
              <a:t> Liechtenstein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159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r>
              <a:rPr lang="cs-CZ" b="1" dirty="0" smtClean="0"/>
              <a:t>36 476 </a:t>
            </a:r>
            <a:r>
              <a:rPr lang="cs-CZ" b="1" dirty="0" err="1" smtClean="0"/>
              <a:t>Einwohner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137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Liechtenstein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Fürstentum</a:t>
            </a:r>
            <a:r>
              <a:rPr lang="cs-CZ" b="1" dirty="0" smtClean="0"/>
              <a:t> Liechtenstein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159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r>
              <a:rPr lang="cs-CZ" b="1" dirty="0" smtClean="0"/>
              <a:t>36 476 </a:t>
            </a:r>
            <a:r>
              <a:rPr lang="cs-CZ" b="1" dirty="0" err="1" smtClean="0"/>
              <a:t>Einwohner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</a:t>
            </a:r>
            <a:r>
              <a:rPr lang="cs-CZ" b="1" dirty="0" err="1" smtClean="0"/>
              <a:t>Hauptstadt</a:t>
            </a:r>
            <a:r>
              <a:rPr lang="cs-CZ" b="1" dirty="0" smtClean="0"/>
              <a:t> Vaduz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3633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Liechtenstein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Fürstentum</a:t>
            </a:r>
            <a:r>
              <a:rPr lang="cs-CZ" b="1" dirty="0" smtClean="0"/>
              <a:t> Liechtenstein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159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r>
              <a:rPr lang="cs-CZ" b="1" dirty="0" smtClean="0"/>
              <a:t>36 476 </a:t>
            </a:r>
            <a:r>
              <a:rPr lang="cs-CZ" b="1" dirty="0" err="1" smtClean="0"/>
              <a:t>Einwohner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</a:t>
            </a:r>
            <a:r>
              <a:rPr lang="cs-CZ" b="1" dirty="0" err="1" smtClean="0"/>
              <a:t>Hauptstadt</a:t>
            </a:r>
            <a:r>
              <a:rPr lang="cs-CZ" b="1" dirty="0" smtClean="0"/>
              <a:t> Vaduz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err="1" smtClean="0"/>
              <a:t>Deutsch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628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Liechtenstein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Fürstentum</a:t>
            </a:r>
            <a:r>
              <a:rPr lang="cs-CZ" b="1" dirty="0" smtClean="0"/>
              <a:t> Liechtenstein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				</a:t>
            </a:r>
            <a:r>
              <a:rPr lang="cs-CZ" b="1" dirty="0" err="1" smtClean="0"/>
              <a:t>Fläche</a:t>
            </a:r>
            <a:r>
              <a:rPr lang="cs-CZ" b="1" dirty="0" smtClean="0"/>
              <a:t> – 159 km</a:t>
            </a:r>
            <a:r>
              <a:rPr lang="cs-CZ" b="1" baseline="30000" dirty="0" smtClean="0"/>
              <a:t>2</a:t>
            </a:r>
          </a:p>
          <a:p>
            <a:pPr marL="0" indent="0">
              <a:buNone/>
            </a:pPr>
            <a:r>
              <a:rPr lang="cs-CZ" b="1" dirty="0" smtClean="0"/>
              <a:t>36 476 </a:t>
            </a:r>
            <a:r>
              <a:rPr lang="cs-CZ" b="1" dirty="0" err="1" smtClean="0"/>
              <a:t>Einwohner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	</a:t>
            </a:r>
            <a:r>
              <a:rPr lang="cs-CZ" b="1" dirty="0" err="1" smtClean="0"/>
              <a:t>Hauptstadt</a:t>
            </a:r>
            <a:r>
              <a:rPr lang="cs-CZ" b="1" dirty="0" smtClean="0"/>
              <a:t> Vaduz</a:t>
            </a:r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err="1" smtClean="0"/>
              <a:t>Deutsch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</a:t>
            </a:r>
            <a:r>
              <a:rPr lang="cs-CZ" b="1" dirty="0" err="1" smtClean="0"/>
              <a:t>Schweizer</a:t>
            </a:r>
            <a:r>
              <a:rPr lang="cs-CZ" b="1" dirty="0" smtClean="0"/>
              <a:t> </a:t>
            </a:r>
            <a:r>
              <a:rPr lang="cs-CZ" b="1" dirty="0" err="1" smtClean="0"/>
              <a:t>Franken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5686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Liechtenstein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268760"/>
            <a:ext cx="7272807" cy="5454605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924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Staatsflagge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0364" y="1600200"/>
            <a:ext cx="7543271" cy="4525963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417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Staatswappen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484784"/>
            <a:ext cx="4958263" cy="4997152"/>
          </a:xfr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248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Fürst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061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Fürst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Hans-Adam II. von </a:t>
            </a:r>
          </a:p>
          <a:p>
            <a:pPr marL="0" indent="0">
              <a:buNone/>
            </a:pP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zu</a:t>
            </a:r>
            <a:r>
              <a:rPr lang="cs-CZ" b="1" dirty="0" smtClean="0"/>
              <a:t> Liechtenstein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435100"/>
            <a:ext cx="3586088" cy="51183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59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Regierungschef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10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Regierungschef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200400" lvl="7" indent="0">
              <a:buNone/>
            </a:pPr>
            <a:r>
              <a:rPr lang="cs-CZ" dirty="0" smtClean="0"/>
              <a:t>		</a:t>
            </a:r>
            <a:r>
              <a:rPr lang="cs-CZ" sz="3600" b="1" dirty="0" smtClean="0"/>
              <a:t>Klaus </a:t>
            </a:r>
            <a:r>
              <a:rPr lang="cs-CZ" sz="3600" b="1" dirty="0" err="1" smtClean="0"/>
              <a:t>Tschütscher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556791"/>
            <a:ext cx="3456384" cy="50588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3783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Oberfläche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4855200"/>
            <a:ext cx="3059833" cy="2002799"/>
          </a:xfrm>
          <a:prstGeom prst="rect">
            <a:avLst/>
          </a:prstGeom>
        </p:spPr>
      </p:pic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579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Oberfläche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Oberland</a:t>
            </a:r>
            <a:r>
              <a:rPr lang="cs-CZ" dirty="0" smtClean="0"/>
              <a:t> – </a:t>
            </a:r>
            <a:r>
              <a:rPr lang="cs-CZ" dirty="0" err="1" smtClean="0"/>
              <a:t>Ausläufer</a:t>
            </a:r>
            <a:r>
              <a:rPr lang="cs-CZ" dirty="0" smtClean="0"/>
              <a:t> der </a:t>
            </a:r>
            <a:r>
              <a:rPr lang="cs-CZ" dirty="0" err="1" smtClean="0"/>
              <a:t>Alpen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x</a:t>
            </a:r>
          </a:p>
          <a:p>
            <a:pPr marL="0" indent="0">
              <a:buNone/>
            </a:pPr>
            <a:r>
              <a:rPr lang="cs-CZ" b="1" dirty="0" err="1" smtClean="0"/>
              <a:t>Unterland</a:t>
            </a:r>
            <a:r>
              <a:rPr lang="cs-CZ" b="1" dirty="0" smtClean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Rheinebene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4855200"/>
            <a:ext cx="3059833" cy="2002799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85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Oberfläche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Oberland</a:t>
            </a:r>
            <a:r>
              <a:rPr lang="cs-CZ" dirty="0" smtClean="0"/>
              <a:t> – </a:t>
            </a:r>
            <a:r>
              <a:rPr lang="cs-CZ" dirty="0" err="1" smtClean="0"/>
              <a:t>Ausläufer</a:t>
            </a:r>
            <a:r>
              <a:rPr lang="cs-CZ" dirty="0" smtClean="0"/>
              <a:t> der </a:t>
            </a:r>
            <a:r>
              <a:rPr lang="cs-CZ" dirty="0" err="1" smtClean="0"/>
              <a:t>Alpen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x</a:t>
            </a:r>
          </a:p>
          <a:p>
            <a:pPr marL="0" indent="0">
              <a:buNone/>
            </a:pPr>
            <a:r>
              <a:rPr lang="cs-CZ" b="1" dirty="0" err="1" smtClean="0"/>
              <a:t>Unterland</a:t>
            </a:r>
            <a:r>
              <a:rPr lang="cs-CZ" b="1" dirty="0" smtClean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Rheinebene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höchster</a:t>
            </a:r>
            <a:r>
              <a:rPr lang="cs-CZ" dirty="0" smtClean="0"/>
              <a:t> </a:t>
            </a:r>
            <a:r>
              <a:rPr lang="cs-CZ" dirty="0" err="1" smtClean="0"/>
              <a:t>Gipfel</a:t>
            </a:r>
            <a:r>
              <a:rPr lang="cs-CZ" dirty="0" smtClean="0"/>
              <a:t> – </a:t>
            </a:r>
            <a:r>
              <a:rPr lang="cs-CZ" b="1" dirty="0" err="1" smtClean="0"/>
              <a:t>Grauspitz</a:t>
            </a:r>
            <a:r>
              <a:rPr lang="cs-CZ" b="1" dirty="0" smtClean="0"/>
              <a:t> </a:t>
            </a:r>
            <a:r>
              <a:rPr lang="cs-CZ" dirty="0" smtClean="0"/>
              <a:t>(2599 m 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4855200"/>
            <a:ext cx="3059833" cy="2002799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5312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Oberfläche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err="1" smtClean="0"/>
              <a:t>Oberland</a:t>
            </a:r>
            <a:r>
              <a:rPr lang="cs-CZ" dirty="0" smtClean="0"/>
              <a:t> – </a:t>
            </a:r>
            <a:r>
              <a:rPr lang="cs-CZ" dirty="0" err="1" smtClean="0"/>
              <a:t>Ausläufer</a:t>
            </a:r>
            <a:r>
              <a:rPr lang="cs-CZ" dirty="0" smtClean="0"/>
              <a:t> der </a:t>
            </a:r>
            <a:r>
              <a:rPr lang="cs-CZ" dirty="0" err="1" smtClean="0"/>
              <a:t>Alpen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x</a:t>
            </a:r>
          </a:p>
          <a:p>
            <a:pPr marL="0" indent="0">
              <a:buNone/>
            </a:pPr>
            <a:r>
              <a:rPr lang="cs-CZ" b="1" dirty="0" err="1" smtClean="0"/>
              <a:t>Unterland</a:t>
            </a:r>
            <a:r>
              <a:rPr lang="cs-CZ" b="1" dirty="0" smtClean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Rheinebene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err="1" smtClean="0"/>
              <a:t>höchster</a:t>
            </a:r>
            <a:r>
              <a:rPr lang="cs-CZ" dirty="0" smtClean="0"/>
              <a:t> </a:t>
            </a:r>
            <a:r>
              <a:rPr lang="cs-CZ" dirty="0" err="1" smtClean="0"/>
              <a:t>Gipfel</a:t>
            </a:r>
            <a:r>
              <a:rPr lang="cs-CZ" dirty="0" smtClean="0"/>
              <a:t> – </a:t>
            </a:r>
            <a:r>
              <a:rPr lang="cs-CZ" b="1" dirty="0" err="1" smtClean="0"/>
              <a:t>Grauspitz</a:t>
            </a:r>
            <a:r>
              <a:rPr lang="cs-CZ" b="1" dirty="0" smtClean="0"/>
              <a:t> </a:t>
            </a:r>
            <a:r>
              <a:rPr lang="cs-CZ" dirty="0" smtClean="0"/>
              <a:t>(2599 m 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Flüsse</a:t>
            </a:r>
            <a:r>
              <a:rPr lang="cs-CZ" dirty="0" smtClean="0"/>
              <a:t> – </a:t>
            </a:r>
            <a:r>
              <a:rPr lang="cs-CZ" b="1" dirty="0" err="1" smtClean="0"/>
              <a:t>Rhein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b="1" dirty="0" err="1" smtClean="0"/>
              <a:t>Samina</a:t>
            </a:r>
            <a:endParaRPr lang="cs-CZ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4855200"/>
            <a:ext cx="3059833" cy="2002799"/>
          </a:xfrm>
          <a:prstGeom prst="rect">
            <a:avLst/>
          </a:prstGeom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„Autorem materiálu a všech jeho částí, není-li uvedeno jinak, je Mgr. Pavel Zítka.“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6435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332656"/>
            <a:ext cx="8856984" cy="626469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700" dirty="0" err="1" smtClean="0"/>
              <a:t>Quellen</a:t>
            </a:r>
            <a:r>
              <a:rPr lang="cs-CZ" sz="1700" dirty="0" smtClean="0"/>
              <a:t>:</a:t>
            </a:r>
          </a:p>
          <a:p>
            <a:pPr marL="0" indent="0">
              <a:buNone/>
            </a:pPr>
            <a:r>
              <a:rPr lang="cs-CZ" sz="1700" dirty="0"/>
              <a:t>JUSTOVÁ, Hana. </a:t>
            </a:r>
            <a:r>
              <a:rPr lang="cs-CZ" sz="1700" i="1" dirty="0" err="1"/>
              <a:t>Deutschsprachige</a:t>
            </a:r>
            <a:r>
              <a:rPr lang="cs-CZ" sz="1700" i="1" dirty="0"/>
              <a:t> </a:t>
            </a:r>
            <a:r>
              <a:rPr lang="cs-CZ" sz="1700" i="1" dirty="0" err="1"/>
              <a:t>Länder</a:t>
            </a:r>
            <a:r>
              <a:rPr lang="cs-CZ" sz="1700" dirty="0"/>
              <a:t>. Havlíčkův Brod: Fragment, 2001, ISBN 80-7200-424-7. </a:t>
            </a:r>
            <a:endParaRPr lang="cs-CZ" sz="1700" dirty="0" smtClean="0"/>
          </a:p>
          <a:p>
            <a:pPr marL="0" indent="0">
              <a:buNone/>
            </a:pPr>
            <a:r>
              <a:rPr lang="cs-CZ" sz="1700" dirty="0"/>
              <a:t>AUTOR NEUVEDEN. </a:t>
            </a:r>
            <a:r>
              <a:rPr lang="cs-CZ" sz="1700" i="1" dirty="0"/>
              <a:t>Liechtenstein</a:t>
            </a:r>
            <a:r>
              <a:rPr lang="cs-CZ" sz="1700" dirty="0"/>
              <a:t> [online]. [cit. cit. 20.9.2012</a:t>
            </a:r>
            <a:r>
              <a:rPr lang="cs-CZ" sz="1700" dirty="0" smtClean="0"/>
              <a:t>]. </a:t>
            </a:r>
            <a:r>
              <a:rPr lang="cs-CZ" sz="1700" dirty="0"/>
              <a:t>Dostupný na WWW: http://de.wikipedia.org/wiki/Liechtenstein</a:t>
            </a:r>
            <a:endParaRPr lang="cs-CZ" sz="1700" dirty="0" smtClean="0"/>
          </a:p>
          <a:p>
            <a:pPr marL="0" indent="0">
              <a:buNone/>
            </a:pPr>
            <a:r>
              <a:rPr lang="cs-CZ" sz="1700" dirty="0" err="1" smtClean="0"/>
              <a:t>Bilder</a:t>
            </a:r>
            <a:r>
              <a:rPr lang="cs-CZ" sz="1700" dirty="0" smtClean="0"/>
              <a:t>:</a:t>
            </a:r>
            <a:endParaRPr lang="cs-CZ" sz="1700" dirty="0"/>
          </a:p>
          <a:p>
            <a:pPr marL="0" indent="0">
              <a:buNone/>
            </a:pPr>
            <a:r>
              <a:rPr lang="cs-CZ" sz="1700" dirty="0" err="1" smtClean="0"/>
              <a:t>Landkarte</a:t>
            </a:r>
            <a:r>
              <a:rPr lang="cs-CZ" sz="1700" dirty="0" smtClean="0"/>
              <a:t>:</a:t>
            </a:r>
          </a:p>
          <a:p>
            <a:pPr marL="0" indent="0">
              <a:buNone/>
            </a:pPr>
            <a:r>
              <a:rPr lang="cs-CZ" sz="1700" dirty="0"/>
              <a:t>AUTOR NEUVEDEN. </a:t>
            </a:r>
            <a:r>
              <a:rPr lang="cs-CZ" sz="1700" i="1" dirty="0" err="1"/>
              <a:t>Wikimedia</a:t>
            </a:r>
            <a:r>
              <a:rPr lang="cs-CZ" sz="1700" dirty="0"/>
              <a:t> [online]. [cit. cit. 20.9.2012</a:t>
            </a:r>
            <a:r>
              <a:rPr lang="cs-CZ" sz="1700" dirty="0" smtClean="0"/>
              <a:t>]. </a:t>
            </a:r>
            <a:r>
              <a:rPr lang="cs-CZ" sz="1700" dirty="0"/>
              <a:t>Dostupný na WWW: http://commons.wikimedia.org/wiki/File:Europe_location_LIE.png </a:t>
            </a:r>
            <a:endParaRPr lang="cs-CZ" sz="1700" dirty="0" smtClean="0"/>
          </a:p>
          <a:p>
            <a:pPr marL="0" indent="0">
              <a:buNone/>
            </a:pPr>
            <a:r>
              <a:rPr lang="cs-CZ" sz="1700" dirty="0" err="1" smtClean="0"/>
              <a:t>Staatsflagge</a:t>
            </a:r>
            <a:r>
              <a:rPr lang="cs-CZ" sz="1700" dirty="0" smtClean="0"/>
              <a:t>:</a:t>
            </a:r>
          </a:p>
          <a:p>
            <a:pPr marL="0" indent="0">
              <a:buNone/>
            </a:pPr>
            <a:r>
              <a:rPr lang="cs-CZ" sz="1700" dirty="0"/>
              <a:t>AUTOR NEUVEDEN. </a:t>
            </a:r>
            <a:r>
              <a:rPr lang="cs-CZ" sz="1700" i="1" dirty="0" err="1"/>
              <a:t>Wikimedia</a:t>
            </a:r>
            <a:r>
              <a:rPr lang="cs-CZ" sz="1700" dirty="0"/>
              <a:t> [online]. [cit. cit. 20.9.2012</a:t>
            </a:r>
            <a:r>
              <a:rPr lang="cs-CZ" sz="1700" dirty="0" smtClean="0"/>
              <a:t>]. </a:t>
            </a:r>
            <a:r>
              <a:rPr lang="cs-CZ" sz="1700" dirty="0"/>
              <a:t>Dostupný na WWW: http://commons.wikimedia.org/wiki/File:Flag_of_Liechtenstein.svg </a:t>
            </a:r>
            <a:endParaRPr lang="cs-CZ" sz="1700" dirty="0" smtClean="0"/>
          </a:p>
          <a:p>
            <a:pPr marL="0" indent="0">
              <a:buNone/>
            </a:pPr>
            <a:r>
              <a:rPr lang="cs-CZ" sz="1700" dirty="0" err="1" smtClean="0"/>
              <a:t>Staatswappen</a:t>
            </a:r>
            <a:r>
              <a:rPr lang="cs-CZ" sz="1700" dirty="0" smtClean="0"/>
              <a:t>:</a:t>
            </a:r>
          </a:p>
          <a:p>
            <a:pPr marL="0" indent="0">
              <a:buNone/>
            </a:pPr>
            <a:r>
              <a:rPr lang="cs-CZ" sz="1700" dirty="0"/>
              <a:t>AUTOR NEUVEDEN. </a:t>
            </a:r>
            <a:r>
              <a:rPr lang="cs-CZ" sz="1700" i="1" dirty="0" err="1"/>
              <a:t>Wikimedia</a:t>
            </a:r>
            <a:r>
              <a:rPr lang="cs-CZ" sz="1700" dirty="0"/>
              <a:t> [online]. [cit. cit. 20.9.2012</a:t>
            </a:r>
            <a:r>
              <a:rPr lang="cs-CZ" sz="1700" dirty="0" smtClean="0"/>
              <a:t>]. </a:t>
            </a:r>
            <a:r>
              <a:rPr lang="cs-CZ" sz="1700" dirty="0"/>
              <a:t>Dostupný na WWW: http://</a:t>
            </a:r>
            <a:r>
              <a:rPr lang="cs-CZ" sz="1700" dirty="0" smtClean="0"/>
              <a:t>commons.wikimedia.org/wiki/File:National_Coat_of_arms_of_Liechtenstein.svg</a:t>
            </a:r>
          </a:p>
          <a:p>
            <a:pPr marL="0" indent="0">
              <a:buNone/>
            </a:pPr>
            <a:r>
              <a:rPr lang="cs-CZ" sz="1700" dirty="0" smtClean="0"/>
              <a:t>Fürst:</a:t>
            </a:r>
          </a:p>
          <a:p>
            <a:pPr marL="0" indent="0">
              <a:buNone/>
            </a:pPr>
            <a:r>
              <a:rPr lang="cs-CZ" sz="1700" dirty="0"/>
              <a:t>AUTOR NEUVEDEN. </a:t>
            </a:r>
            <a:r>
              <a:rPr lang="cs-CZ" sz="1700" i="1" dirty="0" err="1"/>
              <a:t>Wikimedia</a:t>
            </a:r>
            <a:r>
              <a:rPr lang="cs-CZ" sz="1700" dirty="0"/>
              <a:t> [online]. [cit. cit. 20.9.2012</a:t>
            </a:r>
            <a:r>
              <a:rPr lang="cs-CZ" sz="1700" dirty="0" smtClean="0"/>
              <a:t>]. </a:t>
            </a:r>
            <a:r>
              <a:rPr lang="cs-CZ" sz="1700" dirty="0"/>
              <a:t>Dostupný na WWW: http://de.wikipedia.org/wiki/Hans-Adam_II </a:t>
            </a:r>
            <a:endParaRPr lang="cs-CZ" sz="1700" dirty="0" smtClean="0"/>
          </a:p>
          <a:p>
            <a:pPr marL="0" indent="0">
              <a:buNone/>
            </a:pPr>
            <a:r>
              <a:rPr lang="cs-CZ" sz="1700" dirty="0" err="1" smtClean="0"/>
              <a:t>Regierungschef</a:t>
            </a:r>
            <a:r>
              <a:rPr lang="cs-CZ" sz="1700" dirty="0" smtClean="0"/>
              <a:t>:</a:t>
            </a:r>
          </a:p>
          <a:p>
            <a:pPr marL="0" indent="0">
              <a:buNone/>
            </a:pPr>
            <a:r>
              <a:rPr lang="cs-CZ" sz="1700" dirty="0"/>
              <a:t>AUTOR NEUVEDEN. </a:t>
            </a:r>
            <a:r>
              <a:rPr lang="cs-CZ" sz="1700" i="1" dirty="0" err="1"/>
              <a:t>Wikimedia</a:t>
            </a:r>
            <a:r>
              <a:rPr lang="cs-CZ" sz="1700" dirty="0"/>
              <a:t> [online]. [cit. cit. 20.9.2012</a:t>
            </a:r>
            <a:r>
              <a:rPr lang="cs-CZ" sz="1700" dirty="0" smtClean="0"/>
              <a:t>]. </a:t>
            </a:r>
            <a:r>
              <a:rPr lang="cs-CZ" sz="1700" dirty="0"/>
              <a:t>Dostupný na WWW: http://de.wikipedia.org/wiki/Klaus_Tsch%C3%BCtscher </a:t>
            </a:r>
            <a:endParaRPr lang="cs-CZ" sz="1700" dirty="0" smtClean="0"/>
          </a:p>
          <a:p>
            <a:pPr marL="0" indent="0">
              <a:buNone/>
            </a:pPr>
            <a:r>
              <a:rPr lang="cs-CZ" sz="1700" dirty="0" err="1" smtClean="0"/>
              <a:t>Grauspitz</a:t>
            </a:r>
            <a:r>
              <a:rPr lang="cs-CZ" sz="1700" dirty="0" smtClean="0"/>
              <a:t>:</a:t>
            </a:r>
          </a:p>
          <a:p>
            <a:pPr marL="0" indent="0">
              <a:buNone/>
            </a:pPr>
            <a:r>
              <a:rPr lang="cs-CZ" sz="1700" dirty="0"/>
              <a:t>AUTOR NEUVEDEN. </a:t>
            </a:r>
            <a:r>
              <a:rPr lang="cs-CZ" sz="1700" i="1" dirty="0" err="1"/>
              <a:t>Wikimedia</a:t>
            </a:r>
            <a:r>
              <a:rPr lang="cs-CZ" sz="1700" dirty="0"/>
              <a:t> [online]. [cit. cit. 20.9.2012</a:t>
            </a:r>
            <a:r>
              <a:rPr lang="cs-CZ" sz="1700" dirty="0" smtClean="0"/>
              <a:t>]. </a:t>
            </a:r>
            <a:r>
              <a:rPr lang="cs-CZ" sz="1700" dirty="0"/>
              <a:t>Dostupný na WWW: http://de.wikipedia.org/wiki/Liechtenstein</a:t>
            </a:r>
            <a:endParaRPr lang="cs-CZ" sz="17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„Autorem materiálu a všech jeho částí, není-li uvedeno jinak, je Mgr. Pavel Zítka.“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6417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728</Words>
  <Application>Microsoft Office PowerPoint</Application>
  <PresentationFormat>Předvádění na obrazovce (4:3)</PresentationFormat>
  <Paragraphs>134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Liechtenstein</vt:lpstr>
      <vt:lpstr>Liechtenstein</vt:lpstr>
      <vt:lpstr>Liechtenstein</vt:lpstr>
      <vt:lpstr>Liechtenstein</vt:lpstr>
      <vt:lpstr>Liechtenstein</vt:lpstr>
      <vt:lpstr>Liechtenstein</vt:lpstr>
      <vt:lpstr>Liechtenstein</vt:lpstr>
      <vt:lpstr>Liechtenstein</vt:lpstr>
      <vt:lpstr>Liechtenstein</vt:lpstr>
      <vt:lpstr>Staatsflagge</vt:lpstr>
      <vt:lpstr>Staatswappen</vt:lpstr>
      <vt:lpstr>Fürst</vt:lpstr>
      <vt:lpstr>Fürst</vt:lpstr>
      <vt:lpstr>Regierungschef</vt:lpstr>
      <vt:lpstr>Regierungschef</vt:lpstr>
      <vt:lpstr>Oberfläche</vt:lpstr>
      <vt:lpstr>Oberfläche</vt:lpstr>
      <vt:lpstr>Oberfläche</vt:lpstr>
      <vt:lpstr>Oberfläche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Liechtenstein</dc:title>
  <dc:creator>Markétka</dc:creator>
  <cp:lastModifiedBy>Pavel</cp:lastModifiedBy>
  <cp:revision>10</cp:revision>
  <dcterms:created xsi:type="dcterms:W3CDTF">2013-02-19T18:39:06Z</dcterms:created>
  <dcterms:modified xsi:type="dcterms:W3CDTF">2013-03-05T07:37:28Z</dcterms:modified>
</cp:coreProperties>
</file>