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9"/>
  </p:notesMasterIdLst>
  <p:sldIdLst>
    <p:sldId id="294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75" r:id="rId13"/>
    <p:sldId id="268" r:id="rId14"/>
    <p:sldId id="269" r:id="rId15"/>
    <p:sldId id="270" r:id="rId16"/>
    <p:sldId id="271" r:id="rId17"/>
    <p:sldId id="272" r:id="rId18"/>
    <p:sldId id="273" r:id="rId19"/>
    <p:sldId id="276" r:id="rId20"/>
    <p:sldId id="277" r:id="rId21"/>
    <p:sldId id="278" r:id="rId22"/>
    <p:sldId id="279" r:id="rId23"/>
    <p:sldId id="280" r:id="rId24"/>
    <p:sldId id="274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9" r:id="rId33"/>
    <p:sldId id="288" r:id="rId34"/>
    <p:sldId id="291" r:id="rId35"/>
    <p:sldId id="290" r:id="rId36"/>
    <p:sldId id="259" r:id="rId37"/>
    <p:sldId id="293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FD5F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E711D-4C55-4203-AA62-E5B3482A9BB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D3653C-2BAD-4756-8203-826D7AA07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9247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8D76D7-C60D-4194-9E73-0B0EF6D92242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8011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9CA5A-D175-41BA-A709-EA90CE585D90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188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877A-E333-4A3A-B49A-53718F0AB48B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077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43CB1-D8B5-474E-8590-11C5D683C634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146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A1CA3-E883-4419-819D-8CF014AAA093}" type="datetime1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3459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A62C79-5AEF-4232-8F3E-5A68C5DF0147}" type="datetime1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758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B6FD8-B929-4506-9D94-CF74A1FCDFC6}" type="datetime1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415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C315C3-4836-44BE-A618-0154932B445E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4524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860E06-D719-4DA3-ADB3-044E2852C13C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2594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9F783-49DF-4235-A14D-20BAB70B41B6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9840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CF682-8CAB-4E6C-8842-14A4D348CAF7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476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39999">
              <a:srgbClr val="FFFF66"/>
            </a:gs>
            <a:gs pos="70000">
              <a:srgbClr val="E6FD5F">
                <a:lumMod val="78000"/>
                <a:lumOff val="22000"/>
              </a:srgbClr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F5E1B3-76AC-40B0-A38C-E3A32FE0B954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B2F04E-4119-4ACC-9CE3-7E3CA70324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303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0735495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08PZ_Wien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a památkami Vídně. Je vhodná i pro začátečníky, zde je ale nutný širší dodatečný výklad. Prezentace je koncipována tak, aby se učitel před odhalením dalšího pole mohl žáků zeptat na dříve získané vědomosti.</a:t>
                      </a:r>
                      <a:endParaRPr lang="cs-CZ" sz="10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00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1500" b="1" dirty="0" err="1" smtClean="0"/>
              <a:t>Wien</a:t>
            </a:r>
            <a:endParaRPr lang="cs-CZ" sz="115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66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708920"/>
            <a:ext cx="7620000" cy="1133475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21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655" y="1412776"/>
            <a:ext cx="8783038" cy="4896544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013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12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Österreich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26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Österreich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415 km</a:t>
            </a:r>
            <a:r>
              <a:rPr lang="cs-CZ" b="1" baseline="30000" dirty="0" smtClean="0"/>
              <a:t>2 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Österreich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415 km</a:t>
            </a:r>
            <a:r>
              <a:rPr lang="cs-CZ" b="1" baseline="30000" dirty="0" smtClean="0"/>
              <a:t>2 </a:t>
            </a:r>
          </a:p>
          <a:p>
            <a:pPr marL="0" indent="0">
              <a:buNone/>
            </a:pPr>
            <a:r>
              <a:rPr lang="cs-CZ" b="1" dirty="0" smtClean="0"/>
              <a:t>1,74 Mil. </a:t>
            </a:r>
            <a:r>
              <a:rPr lang="cs-CZ" b="1" dirty="0" err="1" smtClean="0"/>
              <a:t>Einwohner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84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Österreich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415 km</a:t>
            </a:r>
            <a:r>
              <a:rPr lang="cs-CZ" b="1" baseline="30000" dirty="0" smtClean="0"/>
              <a:t>2 </a:t>
            </a:r>
          </a:p>
          <a:p>
            <a:pPr marL="0" indent="0">
              <a:buNone/>
            </a:pPr>
            <a:r>
              <a:rPr lang="cs-CZ" b="1" dirty="0" smtClean="0"/>
              <a:t>1,74 Mil.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79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Wien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Österreich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415 km</a:t>
            </a:r>
            <a:r>
              <a:rPr lang="cs-CZ" b="1" baseline="30000" dirty="0" smtClean="0"/>
              <a:t>2 </a:t>
            </a:r>
          </a:p>
          <a:p>
            <a:pPr marL="0" indent="0">
              <a:buNone/>
            </a:pPr>
            <a:r>
              <a:rPr lang="cs-CZ" b="1" dirty="0" smtClean="0"/>
              <a:t>1,74 Mil.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23 </a:t>
            </a:r>
            <a:r>
              <a:rPr lang="cs-CZ" b="1" dirty="0" err="1" smtClean="0"/>
              <a:t>Gemeindebezirke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08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Gemeindebezirke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218374"/>
            <a:ext cx="6959092" cy="545098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33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Gemeindebezirke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177958"/>
            <a:ext cx="4177336" cy="5563410"/>
          </a:xfr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342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Flagge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18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Flagge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16440"/>
            <a:ext cx="7560069" cy="503689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677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Wappen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4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3007" y="1412776"/>
            <a:ext cx="5245062" cy="518457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5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180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Niederösterreich</a:t>
            </a:r>
            <a:r>
              <a:rPr lang="cs-CZ" b="1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östlichen</a:t>
            </a:r>
            <a:r>
              <a:rPr lang="cs-CZ" dirty="0" smtClean="0"/>
              <a:t> </a:t>
            </a:r>
            <a:r>
              <a:rPr lang="cs-CZ" dirty="0" err="1" smtClean="0"/>
              <a:t>Ausläufer</a:t>
            </a:r>
            <a:r>
              <a:rPr lang="cs-CZ" dirty="0" smtClean="0"/>
              <a:t> der 				     </a:t>
            </a:r>
            <a:r>
              <a:rPr lang="cs-CZ" dirty="0" err="1" smtClean="0"/>
              <a:t>Alpen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612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Niederösterreich</a:t>
            </a:r>
            <a:r>
              <a:rPr lang="cs-CZ" b="1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östlichen</a:t>
            </a:r>
            <a:r>
              <a:rPr lang="cs-CZ" dirty="0" smtClean="0"/>
              <a:t> </a:t>
            </a:r>
            <a:r>
              <a:rPr lang="cs-CZ" dirty="0" err="1" smtClean="0"/>
              <a:t>Ausläufer</a:t>
            </a:r>
            <a:r>
              <a:rPr lang="cs-CZ" dirty="0" smtClean="0"/>
              <a:t> der 				     </a:t>
            </a:r>
            <a:r>
              <a:rPr lang="cs-CZ" dirty="0" err="1" smtClean="0"/>
              <a:t>Alpen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err="1" smtClean="0"/>
              <a:t>höchster</a:t>
            </a:r>
            <a:r>
              <a:rPr lang="cs-CZ" dirty="0" smtClean="0"/>
              <a:t> Punkt - </a:t>
            </a:r>
            <a:r>
              <a:rPr lang="cs-CZ" b="1" dirty="0" err="1" smtClean="0"/>
              <a:t>Hermannskogel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184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Niederösterreich</a:t>
            </a:r>
            <a:r>
              <a:rPr lang="cs-CZ" b="1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östlichen</a:t>
            </a:r>
            <a:r>
              <a:rPr lang="cs-CZ" dirty="0" smtClean="0"/>
              <a:t> </a:t>
            </a:r>
            <a:r>
              <a:rPr lang="cs-CZ" dirty="0" err="1" smtClean="0"/>
              <a:t>Ausläufer</a:t>
            </a:r>
            <a:r>
              <a:rPr lang="cs-CZ" dirty="0" smtClean="0"/>
              <a:t> der 				     </a:t>
            </a:r>
            <a:r>
              <a:rPr lang="cs-CZ" dirty="0" err="1" smtClean="0"/>
              <a:t>Alpen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err="1" smtClean="0"/>
              <a:t>höchster</a:t>
            </a:r>
            <a:r>
              <a:rPr lang="cs-CZ" dirty="0" smtClean="0"/>
              <a:t> Punkt – </a:t>
            </a:r>
            <a:r>
              <a:rPr lang="cs-CZ" b="1" dirty="0" err="1" smtClean="0"/>
              <a:t>Hermannskogel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Wienerwald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5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Niederösterreich</a:t>
            </a:r>
            <a:r>
              <a:rPr lang="cs-CZ" b="1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östlichen</a:t>
            </a:r>
            <a:r>
              <a:rPr lang="cs-CZ" dirty="0" smtClean="0"/>
              <a:t> </a:t>
            </a:r>
            <a:r>
              <a:rPr lang="cs-CZ" dirty="0" err="1" smtClean="0"/>
              <a:t>Ausläufer</a:t>
            </a:r>
            <a:r>
              <a:rPr lang="cs-CZ" dirty="0" smtClean="0"/>
              <a:t> der 				     </a:t>
            </a:r>
            <a:r>
              <a:rPr lang="cs-CZ" dirty="0" err="1" smtClean="0"/>
              <a:t>Alpen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err="1" smtClean="0"/>
              <a:t>höchster</a:t>
            </a:r>
            <a:r>
              <a:rPr lang="cs-CZ" dirty="0" smtClean="0"/>
              <a:t> Punkt – </a:t>
            </a:r>
            <a:r>
              <a:rPr lang="cs-CZ" b="1" dirty="0" err="1" smtClean="0"/>
              <a:t>Hermannskogel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Wienerwald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b="1" dirty="0" err="1" smtClean="0"/>
              <a:t>Wienfluss</a:t>
            </a:r>
            <a:r>
              <a:rPr lang="cs-CZ" b="1" dirty="0" smtClean="0"/>
              <a:t>, </a:t>
            </a:r>
            <a:r>
              <a:rPr lang="cs-CZ" b="1" dirty="0" err="1" smtClean="0"/>
              <a:t>Donau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84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Niederösterreich</a:t>
            </a:r>
            <a:r>
              <a:rPr lang="cs-CZ" b="1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östlichen</a:t>
            </a:r>
            <a:r>
              <a:rPr lang="cs-CZ" dirty="0" smtClean="0"/>
              <a:t> </a:t>
            </a:r>
            <a:r>
              <a:rPr lang="cs-CZ" dirty="0" err="1" smtClean="0"/>
              <a:t>Ausläufer</a:t>
            </a:r>
            <a:r>
              <a:rPr lang="cs-CZ" dirty="0" smtClean="0"/>
              <a:t> der 				     </a:t>
            </a:r>
            <a:r>
              <a:rPr lang="cs-CZ" dirty="0" err="1" smtClean="0"/>
              <a:t>Alpen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err="1" smtClean="0"/>
              <a:t>höchster</a:t>
            </a:r>
            <a:r>
              <a:rPr lang="cs-CZ" dirty="0" smtClean="0"/>
              <a:t> Punkt – </a:t>
            </a:r>
            <a:r>
              <a:rPr lang="cs-CZ" b="1" dirty="0" err="1" smtClean="0"/>
              <a:t>Hermannskogel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Wienerwald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b="1" dirty="0" err="1" smtClean="0"/>
              <a:t>Wienfluss</a:t>
            </a:r>
            <a:r>
              <a:rPr lang="cs-CZ" b="1" dirty="0" smtClean="0"/>
              <a:t>, </a:t>
            </a:r>
            <a:r>
              <a:rPr lang="cs-CZ" b="1" dirty="0" err="1" smtClean="0"/>
              <a:t>Donau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Nationalpark</a:t>
            </a:r>
            <a:r>
              <a:rPr lang="cs-CZ" b="1" dirty="0" smtClean="0"/>
              <a:t> </a:t>
            </a:r>
            <a:r>
              <a:rPr lang="cs-CZ" b="1" dirty="0" err="1" smtClean="0"/>
              <a:t>Donauauen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33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err="1" smtClean="0"/>
              <a:t>Niederösterreich</a:t>
            </a:r>
            <a:r>
              <a:rPr lang="cs-CZ" b="1" dirty="0" smtClean="0"/>
              <a:t> –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östlichen</a:t>
            </a:r>
            <a:r>
              <a:rPr lang="cs-CZ" dirty="0" smtClean="0"/>
              <a:t> </a:t>
            </a:r>
            <a:r>
              <a:rPr lang="cs-CZ" dirty="0" err="1" smtClean="0"/>
              <a:t>Ausläufer</a:t>
            </a:r>
            <a:r>
              <a:rPr lang="cs-CZ" dirty="0" smtClean="0"/>
              <a:t> der 				     </a:t>
            </a:r>
            <a:r>
              <a:rPr lang="cs-CZ" dirty="0" err="1" smtClean="0"/>
              <a:t>Alpen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dirty="0" err="1" smtClean="0"/>
              <a:t>höchster</a:t>
            </a:r>
            <a:r>
              <a:rPr lang="cs-CZ" dirty="0" smtClean="0"/>
              <a:t> Punkt – </a:t>
            </a:r>
            <a:r>
              <a:rPr lang="cs-CZ" b="1" dirty="0" err="1" smtClean="0"/>
              <a:t>Hermannskogel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Wienerwald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</a:t>
            </a:r>
            <a:r>
              <a:rPr lang="cs-CZ" b="1" dirty="0" err="1" smtClean="0"/>
              <a:t>Wienfluss</a:t>
            </a:r>
            <a:r>
              <a:rPr lang="cs-CZ" b="1" dirty="0" smtClean="0"/>
              <a:t>, </a:t>
            </a:r>
            <a:r>
              <a:rPr lang="cs-CZ" b="1" dirty="0" err="1" smtClean="0"/>
              <a:t>Donau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err="1" smtClean="0"/>
              <a:t>Nationalpark</a:t>
            </a:r>
            <a:r>
              <a:rPr lang="cs-CZ" b="1" dirty="0" smtClean="0"/>
              <a:t> </a:t>
            </a:r>
            <a:r>
              <a:rPr lang="cs-CZ" b="1" dirty="0" err="1" smtClean="0"/>
              <a:t>Donauauen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Übergangsklima</a:t>
            </a:r>
            <a:r>
              <a:rPr lang="cs-CZ" b="1" dirty="0" smtClean="0"/>
              <a:t>:</a:t>
            </a:r>
          </a:p>
          <a:p>
            <a:pPr marL="0" indent="0" algn="r">
              <a:buNone/>
            </a:pPr>
            <a:r>
              <a:rPr lang="de-DE" dirty="0" smtClean="0"/>
              <a:t>ozeanische</a:t>
            </a:r>
            <a:r>
              <a:rPr lang="cs-CZ" dirty="0" smtClean="0"/>
              <a:t>n</a:t>
            </a:r>
            <a:r>
              <a:rPr lang="de-DE" dirty="0" smtClean="0"/>
              <a:t>Einflüsse aus dem Westen und kontinentale Einflüsse aus dem Osten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10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516" y="1340768"/>
            <a:ext cx="7741543" cy="5112568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4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73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Burgtheater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132856"/>
            <a:ext cx="6300192" cy="4725144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3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Maria-</a:t>
            </a:r>
            <a:r>
              <a:rPr lang="cs-CZ" b="1" dirty="0" err="1" smtClean="0"/>
              <a:t>Theresien</a:t>
            </a:r>
            <a:r>
              <a:rPr lang="cs-CZ" b="1" dirty="0" smtClean="0"/>
              <a:t> </a:t>
            </a:r>
            <a:r>
              <a:rPr lang="cs-CZ" b="1" dirty="0" err="1" smtClean="0"/>
              <a:t>Platz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276872"/>
            <a:ext cx="5820302" cy="4572000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319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Belvedere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152" y="2132856"/>
            <a:ext cx="6300192" cy="4725144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3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Schloss</a:t>
            </a:r>
            <a:r>
              <a:rPr lang="cs-CZ" b="1" dirty="0" smtClean="0"/>
              <a:t> </a:t>
            </a:r>
            <a:r>
              <a:rPr lang="cs-CZ" b="1" dirty="0" err="1" smtClean="0"/>
              <a:t>Schönbrunn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187843"/>
            <a:ext cx="6552728" cy="4668819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02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Hofburg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32857"/>
            <a:ext cx="8669988" cy="4725144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468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Staatsoper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098844"/>
            <a:ext cx="8604448" cy="4764713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49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</a:t>
            </a:r>
            <a:r>
              <a:rPr lang="cs-CZ" b="1" dirty="0" smtClean="0"/>
              <a:t>ultur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05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</a:t>
            </a:r>
            <a:r>
              <a:rPr lang="cs-CZ" b="1" dirty="0" smtClean="0"/>
              <a:t>ultur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Spanische</a:t>
            </a:r>
            <a:r>
              <a:rPr lang="cs-CZ" b="1" dirty="0" smtClean="0"/>
              <a:t> </a:t>
            </a:r>
            <a:r>
              <a:rPr lang="cs-CZ" b="1" dirty="0" err="1" smtClean="0"/>
              <a:t>Hofreitschule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095891"/>
            <a:ext cx="5658971" cy="4762107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5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</a:t>
            </a:r>
            <a:r>
              <a:rPr lang="cs-CZ" b="1" dirty="0" smtClean="0"/>
              <a:t>ultur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Wiener</a:t>
            </a:r>
            <a:r>
              <a:rPr lang="cs-CZ" b="1" dirty="0" smtClean="0"/>
              <a:t> </a:t>
            </a:r>
            <a:r>
              <a:rPr lang="cs-CZ" b="1" dirty="0" err="1" smtClean="0"/>
              <a:t>Prater</a:t>
            </a:r>
            <a:r>
              <a:rPr lang="cs-CZ" b="1" dirty="0" smtClean="0"/>
              <a:t> (</a:t>
            </a:r>
            <a:r>
              <a:rPr lang="cs-CZ" b="1" smtClean="0"/>
              <a:t>Riesenrad</a:t>
            </a:r>
            <a:r>
              <a:rPr lang="cs-CZ" b="1" dirty="0" smtClean="0"/>
              <a:t>)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185005"/>
            <a:ext cx="3096344" cy="46002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330428"/>
            <a:ext cx="3563888" cy="4454860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89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</a:t>
            </a:r>
            <a:r>
              <a:rPr lang="cs-CZ" b="1" dirty="0" smtClean="0"/>
              <a:t>ultur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err="1" smtClean="0"/>
              <a:t>Küche</a:t>
            </a: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r">
              <a:buNone/>
            </a:pPr>
            <a:r>
              <a:rPr lang="cs-CZ" b="1" dirty="0" smtClean="0"/>
              <a:t>	</a:t>
            </a:r>
            <a:r>
              <a:rPr lang="cs-CZ" dirty="0" err="1" smtClean="0"/>
              <a:t>Wiener</a:t>
            </a:r>
            <a:r>
              <a:rPr lang="cs-CZ" dirty="0" smtClean="0"/>
              <a:t> </a:t>
            </a:r>
            <a:r>
              <a:rPr lang="cs-CZ" dirty="0" err="1" smtClean="0"/>
              <a:t>Schnitzel</a:t>
            </a:r>
            <a:endParaRPr lang="cs-CZ" dirty="0" smtClean="0"/>
          </a:p>
          <a:p>
            <a:pPr marL="0" indent="0" algn="r">
              <a:buNone/>
            </a:pPr>
            <a:endParaRPr lang="cs-CZ" dirty="0"/>
          </a:p>
          <a:p>
            <a:pPr marL="0" indent="0" algn="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Sachertorte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03295"/>
            <a:ext cx="4572000" cy="33547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83546"/>
            <a:ext cx="4572000" cy="3429000"/>
          </a:xfrm>
          <a:prstGeom prst="rect">
            <a:avLst/>
          </a:prstGeom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09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20680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cs-CZ" sz="6400" dirty="0" err="1" smtClean="0"/>
              <a:t>Quellen</a:t>
            </a:r>
            <a:r>
              <a:rPr lang="cs-CZ" sz="6400" dirty="0" smtClean="0"/>
              <a:t>: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Wien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http://de.wikipedia.org/wiki/Wien </a:t>
            </a:r>
            <a:endParaRPr lang="cs-CZ" sz="6400" dirty="0" smtClean="0"/>
          </a:p>
          <a:p>
            <a:pPr marL="0" indent="0" algn="just">
              <a:buNone/>
            </a:pPr>
            <a:endParaRPr lang="cs-CZ" sz="6400" dirty="0"/>
          </a:p>
          <a:p>
            <a:pPr marL="0" indent="0" algn="just">
              <a:buNone/>
            </a:pPr>
            <a:r>
              <a:rPr lang="cs-CZ" sz="6400" dirty="0" err="1" smtClean="0"/>
              <a:t>Bilder</a:t>
            </a:r>
            <a:r>
              <a:rPr lang="cs-CZ" sz="6400" dirty="0" smtClean="0"/>
              <a:t>:</a:t>
            </a:r>
          </a:p>
          <a:p>
            <a:pPr marL="0" indent="0" algn="just">
              <a:buNone/>
            </a:pPr>
            <a:r>
              <a:rPr lang="cs-CZ" sz="6400" dirty="0" smtClean="0"/>
              <a:t>Logo: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Wikimedia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http://de.wikipedia.org/w/index.php?title=Datei:Stadt_Wien_logo.svg&amp;filetimestamp=20100525204256 </a:t>
            </a:r>
            <a:endParaRPr lang="cs-CZ" sz="6400" dirty="0" smtClean="0"/>
          </a:p>
          <a:p>
            <a:pPr marL="0" indent="0" algn="just">
              <a:buNone/>
            </a:pPr>
            <a:r>
              <a:rPr lang="cs-CZ" sz="6400" dirty="0" err="1" smtClean="0"/>
              <a:t>Landkarte</a:t>
            </a:r>
            <a:r>
              <a:rPr lang="cs-CZ" sz="6400" dirty="0" smtClean="0"/>
              <a:t>: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Wikimedia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http://de.wikipedia.org/wiki/Datei:Wien_in_Austria.svg </a:t>
            </a:r>
            <a:r>
              <a:rPr lang="cs-CZ" sz="6400" dirty="0" err="1" smtClean="0"/>
              <a:t>Gemeindebezirke</a:t>
            </a:r>
            <a:r>
              <a:rPr lang="cs-CZ" sz="6400" dirty="0" smtClean="0"/>
              <a:t>: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Wikimedia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http://de.wikipedia.org/wiki/Datei:Vienna_subdivisions_(numbered).</a:t>
            </a:r>
            <a:r>
              <a:rPr lang="cs-CZ" sz="6400" dirty="0" smtClean="0"/>
              <a:t>svg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Wikimedia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http://commons.wikimedia.org/wiki/File:Vienna_Coa_composite.jpg </a:t>
            </a:r>
            <a:r>
              <a:rPr lang="cs-CZ" sz="6400" dirty="0" err="1" smtClean="0"/>
              <a:t>Flagge</a:t>
            </a:r>
            <a:r>
              <a:rPr lang="cs-CZ" sz="6400" dirty="0" smtClean="0"/>
              <a:t>: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Wikimedia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</a:t>
            </a:r>
            <a:r>
              <a:rPr lang="cs-CZ" sz="6400" dirty="0" smtClean="0"/>
              <a:t>commons.wikimedia.org/wiki/File:Flag_of_Wien.svg</a:t>
            </a:r>
          </a:p>
          <a:p>
            <a:pPr marL="0" indent="0" algn="just">
              <a:buNone/>
            </a:pPr>
            <a:r>
              <a:rPr lang="cs-CZ" sz="6400" dirty="0" err="1" smtClean="0"/>
              <a:t>Wappen</a:t>
            </a:r>
            <a:r>
              <a:rPr lang="cs-CZ" sz="6400" dirty="0" smtClean="0"/>
              <a:t>: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Wikimedia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http://commons.wikimedia.org/wiki/File:Wien_3_Wappen.svg </a:t>
            </a:r>
            <a:endParaRPr lang="cs-CZ" sz="6400" dirty="0" smtClean="0"/>
          </a:p>
          <a:p>
            <a:pPr marL="0" indent="0" algn="just">
              <a:buNone/>
            </a:pPr>
            <a:r>
              <a:rPr lang="cs-CZ" sz="6400" dirty="0" err="1" smtClean="0"/>
              <a:t>Oberfläche</a:t>
            </a:r>
            <a:r>
              <a:rPr lang="cs-CZ" sz="6400" dirty="0" smtClean="0"/>
              <a:t>: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Wikimedia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</a:t>
            </a:r>
            <a:r>
              <a:rPr lang="cs-CZ" sz="6400" dirty="0" smtClean="0"/>
              <a:t>commons.wikimedia.org/wiki/File:Vienna_20021024.JPG</a:t>
            </a:r>
          </a:p>
          <a:p>
            <a:pPr marL="0" indent="0" algn="just">
              <a:buNone/>
            </a:pPr>
            <a:r>
              <a:rPr lang="cs-CZ" sz="6400" dirty="0" err="1" smtClean="0"/>
              <a:t>Burgtheater</a:t>
            </a:r>
            <a:r>
              <a:rPr lang="cs-CZ" sz="6400" dirty="0" smtClean="0"/>
              <a:t>:</a:t>
            </a:r>
          </a:p>
          <a:p>
            <a:pPr marL="0" indent="0" algn="just">
              <a:buNone/>
            </a:pPr>
            <a:r>
              <a:rPr lang="cs-CZ" sz="6400" dirty="0"/>
              <a:t>AUTOR NEUVEDEN. </a:t>
            </a:r>
            <a:r>
              <a:rPr lang="cs-CZ" sz="6400" i="1" dirty="0" err="1"/>
              <a:t>Wikimedia</a:t>
            </a:r>
            <a:r>
              <a:rPr lang="cs-CZ" sz="6400" dirty="0"/>
              <a:t> [online]. [cit. 22.9.2012</a:t>
            </a:r>
            <a:r>
              <a:rPr lang="cs-CZ" sz="6400" dirty="0" smtClean="0"/>
              <a:t>]. </a:t>
            </a:r>
            <a:r>
              <a:rPr lang="cs-CZ" sz="6400" dirty="0"/>
              <a:t>Dostupný na WWW: http://commons.wikimedia.org/wiki/File:Burgtheater_Vienna_June_2006_397.jpg </a:t>
            </a:r>
            <a:endParaRPr lang="cs-CZ" sz="64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24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84976" cy="6120680"/>
          </a:xfrm>
        </p:spPr>
        <p:txBody>
          <a:bodyPr>
            <a:normAutofit fontScale="47500" lnSpcReduction="20000"/>
          </a:bodyPr>
          <a:lstStyle/>
          <a:p>
            <a:pPr marL="0" indent="0" algn="just">
              <a:buNone/>
            </a:pPr>
            <a:r>
              <a:rPr lang="cs-CZ" dirty="0"/>
              <a:t>Maria-</a:t>
            </a:r>
            <a:r>
              <a:rPr lang="cs-CZ" dirty="0" err="1"/>
              <a:t>Theresien</a:t>
            </a:r>
            <a:r>
              <a:rPr lang="cs-CZ" dirty="0"/>
              <a:t> </a:t>
            </a:r>
            <a:r>
              <a:rPr lang="cs-CZ" dirty="0" err="1"/>
              <a:t>Platz</a:t>
            </a:r>
            <a:r>
              <a:rPr lang="cs-CZ" dirty="0"/>
              <a:t>: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22.9.2012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commons.wikimedia.org/wiki/File:Maria-Theresien-Platz_in_Wien.jpg</a:t>
            </a:r>
          </a:p>
          <a:p>
            <a:pPr marL="0" indent="0" algn="just">
              <a:buNone/>
            </a:pPr>
            <a:r>
              <a:rPr lang="cs-CZ" dirty="0" smtClean="0"/>
              <a:t>Belvedere</a:t>
            </a:r>
            <a:r>
              <a:rPr lang="cs-CZ" dirty="0"/>
              <a:t>: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http://commons.wikimedia.org/wiki/File:Belvedere_Vienna_June_2006_009.jpg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err="1" smtClean="0"/>
              <a:t>Schloss</a:t>
            </a:r>
            <a:r>
              <a:rPr lang="cs-CZ" dirty="0" smtClean="0"/>
              <a:t> </a:t>
            </a:r>
            <a:r>
              <a:rPr lang="cs-CZ" dirty="0" err="1"/>
              <a:t>Schönbrunn</a:t>
            </a:r>
            <a:r>
              <a:rPr lang="cs-CZ" dirty="0"/>
              <a:t>: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http://commons.wikimedia.org/wiki/File:Schloss_Schoenbrunn_August_2006_406.jpg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Hofburg:</a:t>
            </a:r>
          </a:p>
          <a:p>
            <a:pPr marL="0" indent="0" algn="just">
              <a:buNone/>
            </a:pPr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 err="1"/>
              <a:t>Wikimedia</a:t>
            </a:r>
            <a:r>
              <a:rPr lang="cs-CZ" dirty="0"/>
              <a:t> [online]. [cit.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http://commons.wikimedia.org/wiki/File:Wien_Hofburg_Neue_Burg_Heldenplatz.jpg </a:t>
            </a:r>
          </a:p>
          <a:p>
            <a:pPr marL="0" indent="0" algn="just">
              <a:buNone/>
            </a:pPr>
            <a:r>
              <a:rPr lang="cs-CZ" dirty="0" err="1" smtClean="0"/>
              <a:t>Staatsoper</a:t>
            </a:r>
            <a:r>
              <a:rPr lang="cs-CZ" dirty="0"/>
              <a:t>: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22.9.2012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commons.wikimedia.org/wiki/File:StateOperaViennaNightBackside.jpg</a:t>
            </a:r>
          </a:p>
          <a:p>
            <a:pPr marL="0" indent="0" algn="just">
              <a:buNone/>
            </a:pPr>
            <a:r>
              <a:rPr lang="cs-CZ" dirty="0" err="1" smtClean="0"/>
              <a:t>Spanische</a:t>
            </a:r>
            <a:r>
              <a:rPr lang="cs-CZ" dirty="0" smtClean="0"/>
              <a:t> </a:t>
            </a:r>
            <a:r>
              <a:rPr lang="cs-CZ" dirty="0" err="1"/>
              <a:t>Hofreitschule</a:t>
            </a:r>
            <a:r>
              <a:rPr lang="cs-CZ" dirty="0"/>
              <a:t>: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http://commons.wikimedia.org/wiki/File:Spanische_Hofreitschule3,_</a:t>
            </a:r>
            <a:r>
              <a:rPr lang="cs-CZ" dirty="0" smtClean="0"/>
              <a:t>Vienna.jpg</a:t>
            </a:r>
          </a:p>
          <a:p>
            <a:pPr marL="0" indent="0" algn="just">
              <a:buNone/>
            </a:pPr>
            <a:r>
              <a:rPr lang="cs-CZ" dirty="0" err="1" smtClean="0"/>
              <a:t>Küche</a:t>
            </a:r>
            <a:r>
              <a:rPr lang="cs-CZ" dirty="0"/>
              <a:t>: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22.9.2012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commons.wikimedia.org/wiki/File:Wiener-Schnitzel02.jpg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http://commons.wikimedia.org/wiki/File:Sachertorte_DSC03027.JPG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 err="1" smtClean="0"/>
              <a:t>Prater</a:t>
            </a:r>
            <a:r>
              <a:rPr lang="cs-CZ" dirty="0"/>
              <a:t>: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</a:t>
            </a:r>
            <a:r>
              <a:rPr lang="cs-CZ" dirty="0" smtClean="0"/>
              <a:t>cit. 22.9.2012].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commons.wikimedia.org/wiki/File:Riesenrad01.jpg</a:t>
            </a:r>
          </a:p>
          <a:p>
            <a:pPr marL="0" indent="0" algn="just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</a:t>
            </a:r>
            <a:r>
              <a:rPr lang="cs-CZ" dirty="0" smtClean="0"/>
              <a:t>22.9.2012]. </a:t>
            </a:r>
            <a:r>
              <a:rPr lang="cs-CZ" dirty="0"/>
              <a:t>Dostupný na WWW: http://commons.wikimedia.org/wiki/File:Wiener_Riesenrad_dsc02961.jpg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4196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1288</Words>
  <Application>Microsoft Office PowerPoint</Application>
  <PresentationFormat>Předvádění na obrazovce (4:3)</PresentationFormat>
  <Paragraphs>209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systému Office</vt:lpstr>
      <vt:lpstr>Prezentace aplikace PowerPoint</vt:lpstr>
      <vt:lpstr>Wien</vt:lpstr>
      <vt:lpstr>Wien</vt:lpstr>
      <vt:lpstr>Wien</vt:lpstr>
      <vt:lpstr>Wien</vt:lpstr>
      <vt:lpstr>Wien</vt:lpstr>
      <vt:lpstr>Wien</vt:lpstr>
      <vt:lpstr>Wien</vt:lpstr>
      <vt:lpstr>Wien</vt:lpstr>
      <vt:lpstr>Wien</vt:lpstr>
      <vt:lpstr>Gemeindebezirke</vt:lpstr>
      <vt:lpstr>Gemeindebezirke</vt:lpstr>
      <vt:lpstr>Flagge</vt:lpstr>
      <vt:lpstr>Flagge</vt:lpstr>
      <vt:lpstr>Wappen</vt:lpstr>
      <vt:lpstr>Wappen</vt:lpstr>
      <vt:lpstr>Oberfläche</vt:lpstr>
      <vt:lpstr>Oberfläche</vt:lpstr>
      <vt:lpstr>Oberfläche</vt:lpstr>
      <vt:lpstr>Oberfläche</vt:lpstr>
      <vt:lpstr>Oberfläche</vt:lpstr>
      <vt:lpstr>Oberfläche</vt:lpstr>
      <vt:lpstr>Oberfläche</vt:lpstr>
      <vt:lpstr>Oberfläche</vt:lpstr>
      <vt:lpstr>Sehenswürdigkeiten</vt:lpstr>
      <vt:lpstr>Sehenswürdigkeiten</vt:lpstr>
      <vt:lpstr>Sehenswürdigkeiten</vt:lpstr>
      <vt:lpstr>Sehenswürdigkeiten</vt:lpstr>
      <vt:lpstr>Sehenswürdigkeiten</vt:lpstr>
      <vt:lpstr>Sehenswürdigkeiten</vt:lpstr>
      <vt:lpstr>Sehenswürdigkeiten</vt:lpstr>
      <vt:lpstr>Kultur</vt:lpstr>
      <vt:lpstr>Kultur</vt:lpstr>
      <vt:lpstr>Kultur</vt:lpstr>
      <vt:lpstr>Kultur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Wien</dc:title>
  <dc:creator>Markétka</dc:creator>
  <cp:lastModifiedBy>Pavel</cp:lastModifiedBy>
  <cp:revision>13</cp:revision>
  <dcterms:created xsi:type="dcterms:W3CDTF">2013-02-21T19:16:43Z</dcterms:created>
  <dcterms:modified xsi:type="dcterms:W3CDTF">2013-03-05T07:41:19Z</dcterms:modified>
</cp:coreProperties>
</file>