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6"/>
  </p:notesMasterIdLst>
  <p:sldIdLst>
    <p:sldId id="282" r:id="rId2"/>
    <p:sldId id="256" r:id="rId3"/>
    <p:sldId id="257" r:id="rId4"/>
    <p:sldId id="258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59" r:id="rId24"/>
    <p:sldId id="281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B80EC8-D949-47FB-BE12-B711955CCB90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657B1B-D178-4115-BCA9-05C247E9D2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293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85D86-0B6E-453C-9A48-354D8ACE47E2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DF73-CA7D-4F15-853E-1E06C1500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050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E69A0-6680-4CB6-95D0-C7030FCB426E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DF73-CA7D-4F15-853E-1E06C1500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15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33CDE-DB2C-4AE8-86D0-A7172CDD15C1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DF73-CA7D-4F15-853E-1E06C1500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896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5C92F-5CB0-43A9-9ED3-9D6B96B9DF96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DF73-CA7D-4F15-853E-1E06C1500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996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C683-B940-4377-81CF-0A3E60462D61}" type="datetime1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DF73-CA7D-4F15-853E-1E06C1500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630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4ED1E-B4A1-4CE2-BA86-F9042AE73C5D}" type="datetime1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DF73-CA7D-4F15-853E-1E06C1500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587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E1881-9382-41B8-B912-A24A322FC0FD}" type="datetime1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DF73-CA7D-4F15-853E-1E06C1500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23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77AA9-EF6E-4C96-8A8E-0984ECC76776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DF73-CA7D-4F15-853E-1E06C1500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232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5B294-A09E-4DC0-ADD0-51633600258A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DF73-CA7D-4F15-853E-1E06C1500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816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3943A-29E8-43EF-93B1-74637B06A64D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DF73-CA7D-4F15-853E-1E06C1500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04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075A1-71AF-4320-91D9-49D4BF9894A3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3DF73-CA7D-4F15-853E-1E06C1500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121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D1FE02-0FE3-4705-8242-BA3BEEE84302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3DF73-CA7D-4F15-853E-1E06C1500F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555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400"/>
            <a:ext cx="1284288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Soukromá hotelová škola Bukaschool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www.bukaschool.cz</a:t>
            </a:r>
          </a:p>
        </p:txBody>
      </p:sp>
      <p:graphicFrame>
        <p:nvGraphicFramePr>
          <p:cNvPr id="2109" name="Group 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0408999"/>
              </p:ext>
            </p:extLst>
          </p:nvPr>
        </p:nvGraphicFramePr>
        <p:xfrm>
          <a:off x="1600200" y="1219200"/>
          <a:ext cx="5995988" cy="4679248"/>
        </p:xfrm>
        <a:graphic>
          <a:graphicData uri="http://schemas.openxmlformats.org/drawingml/2006/table">
            <a:tbl>
              <a:tblPr/>
              <a:tblGrid>
                <a:gridCol w="1936750"/>
                <a:gridCol w="4059238"/>
              </a:tblGrid>
              <a:tr h="320085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hotelová škola Bukaschool s.r.o.,  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Německý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Landeskunde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im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Deutschunterricht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Pavel Zítka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09PZ_Bern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00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pro seznámení se s  geopolitickými fakty a památkami Bernu. Je vhodná i pro začátečníky, zde je ale nutný širší dodatečný výklad. Prezentace je koncipována tak, aby se učitel před odhalením dalšího pole mohl žáků zeptat na dříve získané vědomosti.</a:t>
                      </a: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942013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686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1500" b="1" dirty="0" smtClean="0"/>
              <a:t>Bern</a:t>
            </a:r>
            <a:endParaRPr lang="cs-CZ" sz="115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027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Bern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4703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Bern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9601" y="1124744"/>
            <a:ext cx="6244019" cy="5733256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532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Bern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629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Bern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der </a:t>
            </a:r>
            <a:r>
              <a:rPr lang="cs-CZ" b="1" dirty="0" err="1" smtClean="0"/>
              <a:t>Schweiz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310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Bern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der </a:t>
            </a:r>
            <a:r>
              <a:rPr lang="cs-CZ" b="1" dirty="0" err="1" smtClean="0"/>
              <a:t>Schweiz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51,6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8722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Bern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der </a:t>
            </a:r>
            <a:r>
              <a:rPr lang="cs-CZ" b="1" dirty="0" err="1" smtClean="0"/>
              <a:t>Schweiz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51,6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126 </a:t>
            </a:r>
            <a:r>
              <a:rPr lang="cs-CZ" b="1" dirty="0" err="1" smtClean="0"/>
              <a:t>Tausend</a:t>
            </a:r>
            <a:r>
              <a:rPr lang="cs-CZ" b="1" dirty="0" smtClean="0"/>
              <a:t>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724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Bern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der </a:t>
            </a:r>
            <a:r>
              <a:rPr lang="cs-CZ" b="1" dirty="0" err="1" smtClean="0"/>
              <a:t>Schweiz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51,6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126 </a:t>
            </a:r>
            <a:r>
              <a:rPr lang="cs-CZ" b="1" dirty="0" err="1" smtClean="0"/>
              <a:t>Tausend</a:t>
            </a:r>
            <a:r>
              <a:rPr lang="cs-CZ" b="1" dirty="0" smtClean="0"/>
              <a:t>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	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030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Bern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der </a:t>
            </a:r>
            <a:r>
              <a:rPr lang="cs-CZ" b="1" dirty="0" err="1" smtClean="0"/>
              <a:t>Schweiz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51,6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r>
              <a:rPr lang="cs-CZ" b="1" dirty="0" smtClean="0"/>
              <a:t>126 </a:t>
            </a:r>
            <a:r>
              <a:rPr lang="cs-CZ" b="1" dirty="0" err="1" smtClean="0"/>
              <a:t>Tausend</a:t>
            </a:r>
            <a:r>
              <a:rPr lang="cs-CZ" b="1" dirty="0" smtClean="0"/>
              <a:t>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	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6 </a:t>
            </a:r>
            <a:r>
              <a:rPr lang="cs-CZ" b="1" dirty="0" err="1" smtClean="0"/>
              <a:t>Stadtteile</a:t>
            </a:r>
            <a:r>
              <a:rPr lang="cs-CZ" b="1" dirty="0" smtClean="0"/>
              <a:t> – 32 </a:t>
            </a:r>
            <a:r>
              <a:rPr lang="cs-CZ" b="1" dirty="0" err="1" smtClean="0"/>
              <a:t>Quartiere</a:t>
            </a:r>
            <a:endParaRPr lang="cs-CZ" b="1" dirty="0" smtClean="0"/>
          </a:p>
          <a:p>
            <a:pPr marL="0" indent="0">
              <a:buNone/>
            </a:pPr>
            <a:endParaRPr lang="cs-CZ" b="1" baseline="30000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940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Wappen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269978"/>
            <a:ext cx="4392487" cy="5560111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78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131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06742"/>
            <a:ext cx="7668344" cy="5751258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1888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Aareschlaufe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980728"/>
            <a:ext cx="8530974" cy="5742003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0943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699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St. Peter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/>
              <a:t>P</a:t>
            </a:r>
            <a:r>
              <a:rPr lang="cs-CZ" dirty="0" smtClean="0"/>
              <a:t>aul </a:t>
            </a:r>
            <a:r>
              <a:rPr lang="cs-CZ" dirty="0" err="1" smtClean="0"/>
              <a:t>Kirche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261162"/>
            <a:ext cx="2586201" cy="4596838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1641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Erlacherhof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164337"/>
            <a:ext cx="6154941" cy="4608512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07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Universität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209800"/>
            <a:ext cx="6197600" cy="4648200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0839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Stadttheater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230178"/>
            <a:ext cx="6346430" cy="4632893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8965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Bundeshaus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237197"/>
            <a:ext cx="6204181" cy="4653136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8548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Brunnen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40768"/>
            <a:ext cx="2323931" cy="407707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3930" y="2959307"/>
            <a:ext cx="2286000" cy="304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930" y="3417929"/>
            <a:ext cx="2320597" cy="348380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0527" y="1124744"/>
            <a:ext cx="2237173" cy="3358563"/>
          </a:xfrm>
          <a:prstGeom prst="rect">
            <a:avLst/>
          </a:prstGeom>
        </p:spPr>
      </p:pic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9231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Toblerone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1568107"/>
            <a:ext cx="8798464" cy="4597197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5707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5600" dirty="0" err="1" smtClean="0"/>
              <a:t>Quellen</a:t>
            </a:r>
            <a:r>
              <a:rPr lang="cs-CZ" sz="5600" dirty="0" smtClean="0"/>
              <a:t>:</a:t>
            </a:r>
          </a:p>
          <a:p>
            <a:pPr marL="0" indent="0">
              <a:buNone/>
            </a:pPr>
            <a:endParaRPr lang="cs-CZ" sz="5600" dirty="0" smtClean="0"/>
          </a:p>
          <a:p>
            <a:pPr marL="0" indent="0">
              <a:buNone/>
            </a:pPr>
            <a:r>
              <a:rPr lang="cs-CZ" sz="5600" dirty="0"/>
              <a:t>AUTOR NEUVEDEN. </a:t>
            </a:r>
            <a:r>
              <a:rPr lang="cs-CZ" sz="5600" i="1" dirty="0"/>
              <a:t>Bern </a:t>
            </a:r>
            <a:r>
              <a:rPr lang="cs-CZ" sz="5600" dirty="0"/>
              <a:t>[online]. [cit. 23.9.2012</a:t>
            </a:r>
            <a:r>
              <a:rPr lang="cs-CZ" sz="5600" dirty="0" smtClean="0"/>
              <a:t>]. </a:t>
            </a:r>
            <a:r>
              <a:rPr lang="cs-CZ" sz="5600" dirty="0"/>
              <a:t>Dostupný na WWW: http://de.wikipedia.org/wiki/Bern </a:t>
            </a:r>
          </a:p>
          <a:p>
            <a:pPr marL="0" indent="0">
              <a:buNone/>
            </a:pPr>
            <a:r>
              <a:rPr lang="cs-CZ" sz="5600" dirty="0"/>
              <a:t/>
            </a:r>
            <a:br>
              <a:rPr lang="cs-CZ" sz="5600" dirty="0"/>
            </a:br>
            <a:endParaRPr lang="cs-CZ" sz="5600" dirty="0"/>
          </a:p>
          <a:p>
            <a:pPr marL="0" indent="0">
              <a:buNone/>
            </a:pPr>
            <a:r>
              <a:rPr lang="cs-CZ" sz="5600" dirty="0" err="1"/>
              <a:t>Landkarte</a:t>
            </a:r>
            <a:r>
              <a:rPr lang="cs-CZ" sz="5600" dirty="0"/>
              <a:t>:</a:t>
            </a:r>
          </a:p>
          <a:p>
            <a:pPr marL="0" indent="0">
              <a:buNone/>
            </a:pPr>
            <a:r>
              <a:rPr lang="cs-CZ" sz="5600" dirty="0"/>
              <a:t>AUTOR NEUVEDEN. </a:t>
            </a:r>
            <a:r>
              <a:rPr lang="cs-CZ" sz="5600" i="1" dirty="0" err="1"/>
              <a:t>Wikimedia</a:t>
            </a:r>
            <a:r>
              <a:rPr lang="cs-CZ" sz="5600" dirty="0"/>
              <a:t> [online]. [cit. 23.9.2012</a:t>
            </a:r>
            <a:r>
              <a:rPr lang="cs-CZ" sz="5600" dirty="0" smtClean="0"/>
              <a:t>]. </a:t>
            </a:r>
            <a:r>
              <a:rPr lang="cs-CZ" sz="5600" dirty="0"/>
              <a:t>Dostupný na WWW: http://upload.wikimedia.org/wikipedia/commons/e/e2/Karte_Gemeinde_Bern_2013.png </a:t>
            </a:r>
          </a:p>
          <a:p>
            <a:pPr marL="0" indent="0">
              <a:buNone/>
            </a:pPr>
            <a:r>
              <a:rPr lang="cs-CZ" sz="5600" dirty="0" err="1"/>
              <a:t>Wappen</a:t>
            </a:r>
            <a:r>
              <a:rPr lang="cs-CZ" sz="5600" dirty="0"/>
              <a:t>:</a:t>
            </a:r>
          </a:p>
          <a:p>
            <a:pPr marL="0" indent="0">
              <a:buNone/>
            </a:pPr>
            <a:r>
              <a:rPr lang="cs-CZ" sz="5600" dirty="0"/>
              <a:t>AUTOR NEUVEDEN. </a:t>
            </a:r>
            <a:r>
              <a:rPr lang="cs-CZ" sz="5600" i="1" dirty="0" err="1"/>
              <a:t>Wikimedia</a:t>
            </a:r>
            <a:r>
              <a:rPr lang="cs-CZ" sz="5600" dirty="0"/>
              <a:t> [online]. [cit. 23.9.2012</a:t>
            </a:r>
            <a:r>
              <a:rPr lang="cs-CZ" sz="5600" dirty="0" smtClean="0"/>
              <a:t>]. </a:t>
            </a:r>
            <a:r>
              <a:rPr lang="cs-CZ" sz="5600" dirty="0"/>
              <a:t>Dostupný na WWW: http://commons.wikimedia.org/wiki/File:Wappen_Bern_matt.svg </a:t>
            </a:r>
          </a:p>
          <a:p>
            <a:pPr marL="0" indent="0">
              <a:buNone/>
            </a:pPr>
            <a:r>
              <a:rPr lang="cs-CZ" sz="5600" dirty="0" err="1"/>
              <a:t>Oberfläche</a:t>
            </a:r>
            <a:r>
              <a:rPr lang="cs-CZ" sz="5600" dirty="0"/>
              <a:t>:</a:t>
            </a:r>
          </a:p>
          <a:p>
            <a:pPr marL="0" indent="0">
              <a:buNone/>
            </a:pPr>
            <a:r>
              <a:rPr lang="cs-CZ" sz="5600" dirty="0"/>
              <a:t>AUTOR NEUVEDEN. </a:t>
            </a:r>
            <a:r>
              <a:rPr lang="cs-CZ" sz="5600" i="1" dirty="0" err="1"/>
              <a:t>Wikimedia</a:t>
            </a:r>
            <a:r>
              <a:rPr lang="cs-CZ" sz="5600" dirty="0"/>
              <a:t> [online]. [cit. 23.9.2012</a:t>
            </a:r>
            <a:r>
              <a:rPr lang="cs-CZ" sz="5600" dirty="0" smtClean="0"/>
              <a:t>]. </a:t>
            </a:r>
            <a:r>
              <a:rPr lang="cs-CZ" sz="5600" dirty="0"/>
              <a:t>Dostupný na WWW: http://commons.wikimedia.org/wiki/File:Bern_aerial_view_2009.jpg </a:t>
            </a:r>
          </a:p>
          <a:p>
            <a:pPr marL="0" indent="0">
              <a:buNone/>
            </a:pPr>
            <a:r>
              <a:rPr lang="cs-CZ" sz="5600" dirty="0" err="1"/>
              <a:t>Aareschlaufe</a:t>
            </a:r>
            <a:r>
              <a:rPr lang="cs-CZ" sz="5600" dirty="0"/>
              <a:t>:</a:t>
            </a:r>
          </a:p>
          <a:p>
            <a:pPr marL="0" indent="0">
              <a:buNone/>
            </a:pPr>
            <a:r>
              <a:rPr lang="cs-CZ" sz="5600" dirty="0"/>
              <a:t>AUTOR NEUVEDEN. </a:t>
            </a:r>
            <a:r>
              <a:rPr lang="cs-CZ" sz="5600" i="1" dirty="0" err="1"/>
              <a:t>Wikimedia</a:t>
            </a:r>
            <a:r>
              <a:rPr lang="cs-CZ" sz="5600" dirty="0"/>
              <a:t> [online]. [cit. 23.9.2012</a:t>
            </a:r>
            <a:r>
              <a:rPr lang="cs-CZ" sz="5600" dirty="0" smtClean="0"/>
              <a:t>]. </a:t>
            </a:r>
            <a:r>
              <a:rPr lang="cs-CZ" sz="5600" dirty="0"/>
              <a:t>Dostupný na WWW: http://commons.wikimedia.org/wiki/File:Bern_luftaufnahme.png </a:t>
            </a:r>
          </a:p>
          <a:p>
            <a:pPr marL="0" indent="0">
              <a:buNone/>
            </a:pPr>
            <a:r>
              <a:rPr lang="cs-CZ" sz="5600" dirty="0"/>
              <a:t>St. Peter </a:t>
            </a:r>
            <a:r>
              <a:rPr lang="cs-CZ" sz="5600" dirty="0" err="1"/>
              <a:t>und</a:t>
            </a:r>
            <a:r>
              <a:rPr lang="cs-CZ" sz="5600" dirty="0"/>
              <a:t> Paul </a:t>
            </a:r>
            <a:r>
              <a:rPr lang="cs-CZ" sz="5600" dirty="0" err="1"/>
              <a:t>Kirche</a:t>
            </a:r>
            <a:r>
              <a:rPr lang="cs-CZ" sz="5600" dirty="0"/>
              <a:t>:</a:t>
            </a:r>
          </a:p>
          <a:p>
            <a:pPr marL="0" indent="0">
              <a:buNone/>
            </a:pPr>
            <a:r>
              <a:rPr lang="cs-CZ" sz="5600" dirty="0"/>
              <a:t>AUTOR NEUVEDEN. </a:t>
            </a:r>
            <a:r>
              <a:rPr lang="cs-CZ" sz="5600" i="1" dirty="0" err="1"/>
              <a:t>Wikimedia</a:t>
            </a:r>
            <a:r>
              <a:rPr lang="cs-CZ" sz="5600" dirty="0"/>
              <a:t> [online]. [cit. 23.9.2012</a:t>
            </a:r>
            <a:r>
              <a:rPr lang="cs-CZ" sz="5600" dirty="0" smtClean="0"/>
              <a:t>]. </a:t>
            </a:r>
            <a:r>
              <a:rPr lang="cs-CZ" sz="5600" dirty="0"/>
              <a:t>Dostupný na WWW: http://commons.wikimedia.org/wiki/File:Bern_Peter_und_Paul.jpg </a:t>
            </a:r>
          </a:p>
          <a:p>
            <a:pPr marL="0" indent="0">
              <a:buNone/>
            </a:pPr>
            <a:r>
              <a:rPr lang="cs-CZ" sz="5600" dirty="0" err="1"/>
              <a:t>Erlacherhof</a:t>
            </a:r>
            <a:r>
              <a:rPr lang="cs-CZ" sz="5600" dirty="0"/>
              <a:t>: </a:t>
            </a:r>
          </a:p>
          <a:p>
            <a:pPr marL="0" indent="0">
              <a:buNone/>
            </a:pPr>
            <a:r>
              <a:rPr lang="cs-CZ" sz="5600" dirty="0"/>
              <a:t>AUTOR NEUVEDEN. </a:t>
            </a:r>
            <a:r>
              <a:rPr lang="cs-CZ" sz="5600" i="1" dirty="0" err="1"/>
              <a:t>Wikimedia</a:t>
            </a:r>
            <a:r>
              <a:rPr lang="cs-CZ" sz="5600" dirty="0"/>
              <a:t> [online]. [cit. 23.9.2012</a:t>
            </a:r>
            <a:r>
              <a:rPr lang="cs-CZ" sz="5600" dirty="0" smtClean="0"/>
              <a:t>]. </a:t>
            </a:r>
            <a:r>
              <a:rPr lang="cs-CZ" sz="5600" dirty="0"/>
              <a:t>Dostupný na WWW: http://commons.wikimedia.org/wiki/File:Erlacherhof_Hauptfront_Bern.jpg </a:t>
            </a:r>
          </a:p>
          <a:p>
            <a:pPr marL="0" indent="0">
              <a:buNone/>
            </a:pPr>
            <a:r>
              <a:rPr lang="cs-CZ" sz="5600" dirty="0" err="1"/>
              <a:t>Universität</a:t>
            </a:r>
            <a:r>
              <a:rPr lang="cs-CZ" sz="5600" dirty="0"/>
              <a:t>:</a:t>
            </a:r>
          </a:p>
          <a:p>
            <a:pPr marL="0" indent="0">
              <a:buNone/>
            </a:pPr>
            <a:r>
              <a:rPr lang="cs-CZ" sz="5600" dirty="0"/>
              <a:t>AUTOR NEUVEDEN. </a:t>
            </a:r>
            <a:r>
              <a:rPr lang="cs-CZ" sz="5600" i="1" dirty="0" err="1"/>
              <a:t>Wikimedia</a:t>
            </a:r>
            <a:r>
              <a:rPr lang="cs-CZ" sz="5600" dirty="0"/>
              <a:t> [online]. [cit. 23.9.2012</a:t>
            </a:r>
            <a:r>
              <a:rPr lang="cs-CZ" sz="5600" dirty="0" smtClean="0"/>
              <a:t>]. </a:t>
            </a:r>
            <a:r>
              <a:rPr lang="cs-CZ" sz="5600" dirty="0"/>
              <a:t>Dostupný na WWW: http://commons.wikimedia.org/wiki/File:University_of_Bern.JPG </a:t>
            </a:r>
          </a:p>
          <a:p>
            <a:pPr marL="0" indent="0">
              <a:buNone/>
            </a:pPr>
            <a:r>
              <a:rPr lang="cs-CZ" sz="5600" dirty="0" err="1"/>
              <a:t>Stadttheater</a:t>
            </a:r>
            <a:r>
              <a:rPr lang="cs-CZ" sz="5600" dirty="0"/>
              <a:t>:</a:t>
            </a:r>
          </a:p>
          <a:p>
            <a:pPr marL="0" indent="0">
              <a:buNone/>
            </a:pPr>
            <a:r>
              <a:rPr lang="cs-CZ" sz="5600" dirty="0"/>
              <a:t>AUTOR NEUVEDEN. </a:t>
            </a:r>
            <a:r>
              <a:rPr lang="cs-CZ" sz="5600" i="1" dirty="0" err="1"/>
              <a:t>Wikimedia</a:t>
            </a:r>
            <a:r>
              <a:rPr lang="cs-CZ" sz="5600" dirty="0"/>
              <a:t> [online]. [cit. 23.9.2012</a:t>
            </a:r>
            <a:r>
              <a:rPr lang="cs-CZ" sz="5600" dirty="0" smtClean="0"/>
              <a:t>]. </a:t>
            </a:r>
            <a:r>
              <a:rPr lang="cs-CZ" sz="5600" dirty="0"/>
              <a:t>Dostupný na WWW: http://commons.wikimedia.org/wiki/File:Stadttheater_Bern.jpg </a:t>
            </a:r>
          </a:p>
          <a:p>
            <a:pPr marL="0" indent="0">
              <a:buNone/>
            </a:pPr>
            <a:r>
              <a:rPr lang="cs-CZ" sz="5600" dirty="0"/>
              <a:t/>
            </a:r>
            <a:br>
              <a:rPr lang="cs-CZ" sz="5600" dirty="0"/>
            </a:br>
            <a:endParaRPr lang="cs-CZ" sz="5600" dirty="0"/>
          </a:p>
          <a:p>
            <a:pPr marL="0" indent="0">
              <a:buNone/>
            </a:pPr>
            <a:endParaRPr lang="cs-CZ" sz="4900" dirty="0" smtClean="0"/>
          </a:p>
          <a:p>
            <a:pPr marL="0" indent="0">
              <a:buNone/>
            </a:pPr>
            <a:endParaRPr lang="cs-CZ" sz="49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0970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err="1"/>
              <a:t>Bundeshaus</a:t>
            </a:r>
            <a:r>
              <a:rPr lang="cs-CZ" sz="1400" dirty="0"/>
              <a:t>:</a:t>
            </a:r>
          </a:p>
          <a:p>
            <a:pPr marL="0" indent="0">
              <a:buNone/>
            </a:pPr>
            <a:r>
              <a:rPr lang="cs-CZ" sz="1400" dirty="0"/>
              <a:t>AUTOR NEUVEDEN. </a:t>
            </a:r>
            <a:r>
              <a:rPr lang="cs-CZ" sz="1400" i="1" dirty="0" err="1"/>
              <a:t>Wikimedia</a:t>
            </a:r>
            <a:r>
              <a:rPr lang="cs-CZ" sz="1400" dirty="0"/>
              <a:t> [online]. [cit. 23.9.2012</a:t>
            </a:r>
            <a:r>
              <a:rPr lang="cs-CZ" sz="1400" dirty="0" smtClean="0"/>
              <a:t>]. </a:t>
            </a:r>
            <a:r>
              <a:rPr lang="cs-CZ" sz="1400" dirty="0"/>
              <a:t>Dostupný na WWW: http://commons.wikimedia.org/wiki/File:Palaisfederalberne.JPG </a:t>
            </a:r>
          </a:p>
          <a:p>
            <a:pPr marL="0" indent="0">
              <a:buNone/>
            </a:pPr>
            <a:r>
              <a:rPr lang="cs-CZ" sz="1400" dirty="0" err="1"/>
              <a:t>Brunnen</a:t>
            </a:r>
            <a:r>
              <a:rPr lang="cs-CZ" sz="1400" dirty="0"/>
              <a:t>:</a:t>
            </a:r>
          </a:p>
          <a:p>
            <a:pPr marL="0" indent="0">
              <a:buNone/>
            </a:pPr>
            <a:r>
              <a:rPr lang="cs-CZ" sz="1400" dirty="0"/>
              <a:t>AUTOR NEUVEDEN. </a:t>
            </a:r>
            <a:r>
              <a:rPr lang="cs-CZ" sz="1400" i="1" dirty="0" err="1"/>
              <a:t>Wikimedia</a:t>
            </a:r>
            <a:r>
              <a:rPr lang="cs-CZ" sz="1400" dirty="0"/>
              <a:t> [online]. [cit. 23.9.2012</a:t>
            </a:r>
            <a:r>
              <a:rPr lang="cs-CZ" sz="1400" dirty="0" smtClean="0"/>
              <a:t>]. </a:t>
            </a:r>
            <a:r>
              <a:rPr lang="cs-CZ" sz="1400" dirty="0"/>
              <a:t>Dostupný na WWW: http://commons.wikimedia.org/wiki/File:Suisse_2005_Berne_fontaine_arquebusier.jpg </a:t>
            </a:r>
          </a:p>
          <a:p>
            <a:pPr marL="0" indent="0">
              <a:buNone/>
            </a:pPr>
            <a:r>
              <a:rPr lang="cs-CZ" sz="1400" dirty="0"/>
              <a:t>AUTOR NEUVEDEN. </a:t>
            </a:r>
            <a:r>
              <a:rPr lang="cs-CZ" sz="1400" i="1" dirty="0" err="1"/>
              <a:t>Wikimedia</a:t>
            </a:r>
            <a:r>
              <a:rPr lang="cs-CZ" sz="1400" dirty="0"/>
              <a:t> [online]. [cit. 23.9.2012</a:t>
            </a:r>
            <a:r>
              <a:rPr lang="cs-CZ" sz="1400" dirty="0" smtClean="0"/>
              <a:t>]. </a:t>
            </a:r>
            <a:r>
              <a:rPr lang="cs-CZ" sz="1400" dirty="0"/>
              <a:t>Dostupný na WWW: http://commons.wikimedia.org/wiki/File:Gerechtigkeitsbrunnen,_Bern.jpg </a:t>
            </a:r>
          </a:p>
          <a:p>
            <a:pPr marL="0" indent="0">
              <a:buNone/>
            </a:pPr>
            <a:r>
              <a:rPr lang="cs-CZ" sz="1400" dirty="0"/>
              <a:t>AUTOR NEUVEDEN. </a:t>
            </a:r>
            <a:r>
              <a:rPr lang="cs-CZ" sz="1400" i="1" dirty="0" err="1"/>
              <a:t>Wikimedia</a:t>
            </a:r>
            <a:r>
              <a:rPr lang="cs-CZ" sz="1400" dirty="0"/>
              <a:t> [online]. [cit. 23.9.2012</a:t>
            </a:r>
            <a:r>
              <a:rPr lang="cs-CZ" sz="1400" dirty="0" smtClean="0"/>
              <a:t>]. </a:t>
            </a:r>
            <a:r>
              <a:rPr lang="cs-CZ" sz="1400" dirty="0"/>
              <a:t>Dostupný na WWW: http://commons.wikimedia.org/wiki/File:ZaehringerBrunnen_01.jpg </a:t>
            </a:r>
          </a:p>
          <a:p>
            <a:pPr marL="0" indent="0">
              <a:buNone/>
            </a:pPr>
            <a:r>
              <a:rPr lang="cs-CZ" sz="1400" dirty="0"/>
              <a:t>AUTOR NEUVEDEN. </a:t>
            </a:r>
            <a:r>
              <a:rPr lang="cs-CZ" sz="1400" i="1" dirty="0" err="1"/>
              <a:t>Wikimedia</a:t>
            </a:r>
            <a:r>
              <a:rPr lang="cs-CZ" sz="1400" dirty="0"/>
              <a:t> [online]. [cit. 23.9.2012</a:t>
            </a:r>
            <a:r>
              <a:rPr lang="cs-CZ" sz="1400" dirty="0" smtClean="0"/>
              <a:t>]. </a:t>
            </a:r>
            <a:r>
              <a:rPr lang="cs-CZ" sz="1400" dirty="0"/>
              <a:t>Dostupný na WWW: http://commons.wikimedia.org/wiki/File:KindlifresserBrunnen01.jpg </a:t>
            </a:r>
          </a:p>
          <a:p>
            <a:pPr marL="0" indent="0">
              <a:buNone/>
            </a:pPr>
            <a:r>
              <a:rPr lang="cs-CZ" sz="1400" dirty="0" err="1"/>
              <a:t>Toblerone</a:t>
            </a:r>
            <a:r>
              <a:rPr lang="cs-CZ" sz="1400" dirty="0"/>
              <a:t>:</a:t>
            </a:r>
          </a:p>
          <a:p>
            <a:pPr marL="0" indent="0">
              <a:buNone/>
            </a:pPr>
            <a:r>
              <a:rPr lang="cs-CZ" sz="1400" dirty="0"/>
              <a:t>AUTOR NEUVEDEN. </a:t>
            </a:r>
            <a:r>
              <a:rPr lang="cs-CZ" sz="1400" i="1" dirty="0" err="1"/>
              <a:t>Wikimedia</a:t>
            </a:r>
            <a:r>
              <a:rPr lang="cs-CZ" sz="1400" dirty="0"/>
              <a:t> [online]. [cit. </a:t>
            </a:r>
            <a:r>
              <a:rPr lang="cs-CZ" sz="1400" dirty="0" smtClean="0"/>
              <a:t>23.9.2012]. </a:t>
            </a:r>
            <a:r>
              <a:rPr lang="cs-CZ" sz="1400" dirty="0"/>
              <a:t>Dostupný na WWW: http://commons.wikimedia.org/wiki/File:Toblerone-1.jpg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3758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</TotalTime>
  <Words>623</Words>
  <Application>Microsoft Office PowerPoint</Application>
  <PresentationFormat>Předvádění na obrazovce (4:3)</PresentationFormat>
  <Paragraphs>144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Bern</vt:lpstr>
      <vt:lpstr>Bern</vt:lpstr>
      <vt:lpstr>Bern</vt:lpstr>
      <vt:lpstr>Bern</vt:lpstr>
      <vt:lpstr>Bern</vt:lpstr>
      <vt:lpstr>Bern</vt:lpstr>
      <vt:lpstr>Bern</vt:lpstr>
      <vt:lpstr>Bern</vt:lpstr>
      <vt:lpstr>Bern</vt:lpstr>
      <vt:lpstr>Wappen</vt:lpstr>
      <vt:lpstr>Oberfläche</vt:lpstr>
      <vt:lpstr>Oberfläche</vt:lpstr>
      <vt:lpstr> Aareschlaufe</vt:lpstr>
      <vt:lpstr>Sehenswürdigkeiten</vt:lpstr>
      <vt:lpstr>Sehenswürdigkeiten</vt:lpstr>
      <vt:lpstr>Sehenswürdigkeiten</vt:lpstr>
      <vt:lpstr>Sehenswürdigkeiten</vt:lpstr>
      <vt:lpstr>Sehenswürdigkeiten</vt:lpstr>
      <vt:lpstr>Sehenswürdigkeiten</vt:lpstr>
      <vt:lpstr>Sehenswürdigkeiten</vt:lpstr>
      <vt:lpstr>Toblerone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Bern</dc:title>
  <dc:creator>Markétka</dc:creator>
  <cp:lastModifiedBy>Pavel</cp:lastModifiedBy>
  <cp:revision>11</cp:revision>
  <dcterms:created xsi:type="dcterms:W3CDTF">2013-02-21T20:19:24Z</dcterms:created>
  <dcterms:modified xsi:type="dcterms:W3CDTF">2013-03-05T08:04:13Z</dcterms:modified>
</cp:coreProperties>
</file>