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3"/>
  </p:notesMasterIdLst>
  <p:sldIdLst>
    <p:sldId id="277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5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F7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F7CC9C-3695-4ADE-A06F-6F3CAB6F914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35565F-5154-4080-B7A6-A0D13FA2C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58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629E4-7B52-44BA-A830-D2F3DA802CC6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687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019E9-7787-4993-9F49-FC2B0F69ADB6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678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5844D-69D5-48B6-81ED-0B5BA871DB67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7AA02-C5B7-494F-8F48-DE3755B8BFC9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775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6E46-FA27-4B2E-98ED-4C1C0E84850F}" type="datetime1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878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70AD8-7F7D-4304-BC9C-0D4B5873DAA4}" type="datetime1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635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32304-EFEC-43D0-858F-9B6A54DFD887}" type="datetime1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456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4B231-E2A1-4135-B4AF-0F734E99D137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241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EE917-C795-4890-9213-D803BFB78C86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012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CDABE-5780-4C9C-8E4F-23F0FB8B2D28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522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CF0C-A904-4059-A353-CBE625A363B3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639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29F729">
                <a:lumMod val="85000"/>
              </a:srgbClr>
            </a:gs>
            <a:gs pos="10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A592B2-D249-43BC-ABC0-43F404E7B8E0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2D55D9-B180-4AA3-ADEE-155DF69AD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188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9259242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VY_32_INOVACE_10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PZ_Vaduz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a památkami Vaduzu. Je vhodná i pro začátečníky, zde je ale nutný širší dodatečný výklad. Prezentace je koncipována tak, aby se učitel před odhalením dalšího pole mohl žáků zeptat na dříve získané vědomosti..</a:t>
                      </a:r>
                      <a:endParaRPr lang="cs-CZ" sz="1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657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3800" b="1" dirty="0" smtClean="0"/>
              <a:t>Vaduz</a:t>
            </a:r>
            <a:endParaRPr lang="cs-CZ" sz="13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442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85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064564"/>
            <a:ext cx="4464496" cy="5783810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609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479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Liechtenstein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809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17,3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443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17,3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5,2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884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17,3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5,2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532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17,3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5,2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6 </a:t>
            </a:r>
            <a:r>
              <a:rPr lang="cs-CZ" b="1" dirty="0" err="1" smtClean="0"/>
              <a:t>Exklaven</a:t>
            </a:r>
            <a:endParaRPr lang="cs-CZ" b="1" dirty="0" smtClean="0"/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553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Vaduz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16888"/>
            <a:ext cx="7272807" cy="5454605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2819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Flagge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55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Flagge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270896"/>
            <a:ext cx="1296143" cy="5184575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7605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Wappen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54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354517"/>
            <a:ext cx="4464496" cy="5184574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988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3841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Schloss</a:t>
            </a:r>
            <a:r>
              <a:rPr lang="cs-CZ" b="1" dirty="0" smtClean="0"/>
              <a:t> Vaduz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148698"/>
            <a:ext cx="6583810" cy="4575747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7035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Rotes</a:t>
            </a:r>
            <a:r>
              <a:rPr lang="cs-CZ" b="1" dirty="0" smtClean="0"/>
              <a:t> </a:t>
            </a:r>
            <a:r>
              <a:rPr lang="cs-CZ" b="1" dirty="0" err="1" smtClean="0"/>
              <a:t>Haus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132856"/>
            <a:ext cx="4094073" cy="4725144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113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Kathedrale</a:t>
            </a:r>
            <a:r>
              <a:rPr lang="cs-CZ" b="1" dirty="0" smtClean="0"/>
              <a:t> St. Florin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084851"/>
            <a:ext cx="3579862" cy="4773149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2614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Alte </a:t>
            </a:r>
            <a:r>
              <a:rPr lang="cs-CZ" b="1" dirty="0" err="1" smtClean="0"/>
              <a:t>Rheinbrücke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132856"/>
            <a:ext cx="6860464" cy="4725144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8913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40000" lnSpcReduction="20000"/>
          </a:bodyPr>
          <a:lstStyle/>
          <a:p>
            <a:pPr marL="0" indent="0" algn="just">
              <a:buNone/>
            </a:pPr>
            <a:r>
              <a:rPr lang="cs-CZ" sz="3500" dirty="0" err="1" smtClean="0"/>
              <a:t>Quellen</a:t>
            </a:r>
            <a:r>
              <a:rPr lang="cs-CZ" sz="3500" dirty="0" smtClean="0"/>
              <a:t>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/>
              <a:t>Vaduz</a:t>
            </a:r>
            <a:r>
              <a:rPr lang="cs-CZ" sz="3500" dirty="0"/>
              <a:t> [online]. [cit. </a:t>
            </a:r>
            <a:r>
              <a:rPr lang="cs-CZ" sz="3500"/>
              <a:t>23.9.2012]. </a:t>
            </a:r>
            <a:r>
              <a:rPr lang="cs-CZ" sz="3500" dirty="0"/>
              <a:t>Dostupný na WWW: http://de.wikipedia.org/wiki/Vaduz </a:t>
            </a:r>
          </a:p>
          <a:p>
            <a:pPr marL="0" indent="0" algn="just">
              <a:buNone/>
            </a:pPr>
            <a:endParaRPr lang="cs-CZ" sz="3500" dirty="0" smtClean="0"/>
          </a:p>
          <a:p>
            <a:pPr marL="0" indent="0" algn="just">
              <a:buNone/>
            </a:pPr>
            <a:r>
              <a:rPr lang="cs-CZ" sz="3500" dirty="0" err="1" smtClean="0"/>
              <a:t>Bilder</a:t>
            </a:r>
            <a:r>
              <a:rPr lang="cs-CZ" sz="3500" dirty="0" smtClean="0"/>
              <a:t>:</a:t>
            </a:r>
            <a:endParaRPr lang="cs-CZ" sz="3500" dirty="0"/>
          </a:p>
          <a:p>
            <a:pPr marL="0" indent="0" algn="just">
              <a:buNone/>
            </a:pPr>
            <a:r>
              <a:rPr lang="cs-CZ" sz="3500" dirty="0" err="1" smtClean="0"/>
              <a:t>Landkarte</a:t>
            </a:r>
            <a:r>
              <a:rPr lang="cs-CZ" sz="3500" dirty="0"/>
              <a:t>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 err="1"/>
              <a:t>Wikimedia</a:t>
            </a:r>
            <a:r>
              <a:rPr lang="cs-CZ" sz="3500" dirty="0"/>
              <a:t> [online]. [cit. 23.9.2012]. Dostupný na WWW: http://upload.wikimedia.org/wikipedia/commons/6/6b/Karte_Gemeinde_Vaduz_2007.png </a:t>
            </a:r>
          </a:p>
          <a:p>
            <a:pPr marL="0" indent="0" algn="just">
              <a:buNone/>
            </a:pPr>
            <a:r>
              <a:rPr lang="cs-CZ" sz="3500" dirty="0"/>
              <a:t>Vaduz: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 err="1"/>
              <a:t>Wikimedia</a:t>
            </a:r>
            <a:r>
              <a:rPr lang="cs-CZ" sz="3500" dirty="0"/>
              <a:t> [online]. [cit. 23.9.2012]. Dostupný na WWW: http://commons.wikimedia.org/wiki/File:Vaduz.jpg </a:t>
            </a:r>
          </a:p>
          <a:p>
            <a:pPr marL="0" indent="0" algn="just">
              <a:buNone/>
            </a:pPr>
            <a:r>
              <a:rPr lang="cs-CZ" sz="3500" dirty="0" err="1"/>
              <a:t>Flagge</a:t>
            </a:r>
            <a:r>
              <a:rPr lang="cs-CZ" sz="3500" dirty="0"/>
              <a:t>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 err="1"/>
              <a:t>Wikimedia</a:t>
            </a:r>
            <a:r>
              <a:rPr lang="cs-CZ" sz="3500" dirty="0"/>
              <a:t> [online]. [cit. 23.9.2012]. Dostupný na WWW: http://commons.wikimedia.org/wiki/File:Flag_of_Vaduz_Liechtenstein-1.svg </a:t>
            </a:r>
          </a:p>
          <a:p>
            <a:pPr marL="0" indent="0" algn="just">
              <a:buNone/>
            </a:pPr>
            <a:r>
              <a:rPr lang="cs-CZ" sz="3500" dirty="0" err="1"/>
              <a:t>Wappen</a:t>
            </a:r>
            <a:r>
              <a:rPr lang="cs-CZ" sz="3500" dirty="0"/>
              <a:t>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 err="1"/>
              <a:t>Wikimedia</a:t>
            </a:r>
            <a:r>
              <a:rPr lang="cs-CZ" sz="3500" dirty="0"/>
              <a:t> [online]. [cit. 23.9.2012]. Dostupný na WWW: http://commons.wikimedia.org/wiki/File:Vaduz.png </a:t>
            </a:r>
          </a:p>
          <a:p>
            <a:pPr marL="0" indent="0" algn="just">
              <a:buNone/>
            </a:pPr>
            <a:r>
              <a:rPr lang="cs-CZ" sz="3500" dirty="0" err="1"/>
              <a:t>Schloss</a:t>
            </a:r>
            <a:r>
              <a:rPr lang="cs-CZ" sz="3500" dirty="0"/>
              <a:t> Vaduz: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 err="1"/>
              <a:t>Wikimedia</a:t>
            </a:r>
            <a:r>
              <a:rPr lang="cs-CZ" sz="3500" dirty="0"/>
              <a:t> [online]. [cit. 23.9.2012]. Dostupný na WWW: http://commons.wikimedia.org/wiki/File:Vaduz_schloss.jpg </a:t>
            </a:r>
          </a:p>
          <a:p>
            <a:pPr marL="0" indent="0" algn="just">
              <a:buNone/>
            </a:pPr>
            <a:r>
              <a:rPr lang="cs-CZ" sz="3500" dirty="0" err="1"/>
              <a:t>Rotes</a:t>
            </a:r>
            <a:r>
              <a:rPr lang="cs-CZ" sz="3500" dirty="0"/>
              <a:t> </a:t>
            </a:r>
            <a:r>
              <a:rPr lang="cs-CZ" sz="3500" dirty="0" err="1"/>
              <a:t>Haus</a:t>
            </a:r>
            <a:r>
              <a:rPr lang="cs-CZ" sz="3500" dirty="0"/>
              <a:t>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 err="1"/>
              <a:t>Wikimedia</a:t>
            </a:r>
            <a:r>
              <a:rPr lang="cs-CZ" sz="3500" dirty="0"/>
              <a:t> [online]. [cit. 23.9.2012]. Dostupný na WWW: http://commons.wikimedia.org/wiki/File:Vaduz2005.JPG </a:t>
            </a:r>
          </a:p>
          <a:p>
            <a:pPr marL="0" indent="0" algn="just">
              <a:buNone/>
            </a:pPr>
            <a:r>
              <a:rPr lang="cs-CZ" sz="3500" dirty="0" err="1"/>
              <a:t>Kathedrale</a:t>
            </a:r>
            <a:r>
              <a:rPr lang="cs-CZ" sz="3500" dirty="0"/>
              <a:t> St. Florin: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 err="1"/>
              <a:t>Wikimedia</a:t>
            </a:r>
            <a:r>
              <a:rPr lang="cs-CZ" sz="3500" dirty="0"/>
              <a:t> [online]. [cit. 23.9.2012]. Dostupný na WWW: http://commons.wikimedia.org/wiki/File:Church_vaduz.png </a:t>
            </a:r>
          </a:p>
          <a:p>
            <a:pPr marL="0" indent="0" algn="just">
              <a:buNone/>
            </a:pPr>
            <a:r>
              <a:rPr lang="cs-CZ" sz="3500" dirty="0"/>
              <a:t>Alte </a:t>
            </a:r>
            <a:r>
              <a:rPr lang="cs-CZ" sz="3500" dirty="0" err="1"/>
              <a:t>Rheinbrücke</a:t>
            </a:r>
            <a:r>
              <a:rPr lang="cs-CZ" sz="3500" dirty="0"/>
              <a:t>:</a:t>
            </a:r>
          </a:p>
          <a:p>
            <a:pPr marL="0" indent="0" algn="just">
              <a:buNone/>
            </a:pPr>
            <a:r>
              <a:rPr lang="cs-CZ" sz="3500" dirty="0"/>
              <a:t>AUTOR NEUVEDEN. </a:t>
            </a:r>
            <a:r>
              <a:rPr lang="cs-CZ" sz="3500" i="1" dirty="0" err="1"/>
              <a:t>Wikimedia</a:t>
            </a:r>
            <a:r>
              <a:rPr lang="cs-CZ" sz="3500" dirty="0"/>
              <a:t> [online]. [cit. </a:t>
            </a:r>
            <a:r>
              <a:rPr lang="cs-CZ" sz="3500" dirty="0" smtClean="0"/>
              <a:t>23.9.2012]. </a:t>
            </a:r>
            <a:r>
              <a:rPr lang="cs-CZ" sz="3500" dirty="0"/>
              <a:t>Dostupný na WWW: http://commons.wikimedia.org/wiki/File:Alte_Rheinbr%C3%BCcke.jpg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19343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544</Words>
  <Application>Microsoft Office PowerPoint</Application>
  <PresentationFormat>Předvádění na obrazovce (4:3)</PresentationFormat>
  <Paragraphs>122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Vaduz</vt:lpstr>
      <vt:lpstr>Vaduz</vt:lpstr>
      <vt:lpstr>Vaduz</vt:lpstr>
      <vt:lpstr>Vaduz</vt:lpstr>
      <vt:lpstr>Vaduz</vt:lpstr>
      <vt:lpstr>Vaduz</vt:lpstr>
      <vt:lpstr>Vaduz</vt:lpstr>
      <vt:lpstr>Vaduz</vt:lpstr>
      <vt:lpstr>Vaduz</vt:lpstr>
      <vt:lpstr>Vaduz</vt:lpstr>
      <vt:lpstr>Flagge</vt:lpstr>
      <vt:lpstr>Flagge</vt:lpstr>
      <vt:lpstr>Wappen</vt:lpstr>
      <vt:lpstr>Wappen</vt:lpstr>
      <vt:lpstr>Sehenswürdigkeiten</vt:lpstr>
      <vt:lpstr>Sehenswürdigkeiten</vt:lpstr>
      <vt:lpstr>Sehenswürdigkeiten</vt:lpstr>
      <vt:lpstr>Sehenswürdigkeiten</vt:lpstr>
      <vt:lpstr>Sehenswürdigkeiten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Vaduz</dc:title>
  <dc:creator>Markétka</dc:creator>
  <cp:lastModifiedBy>Pavel</cp:lastModifiedBy>
  <cp:revision>8</cp:revision>
  <dcterms:created xsi:type="dcterms:W3CDTF">2013-02-21T20:56:38Z</dcterms:created>
  <dcterms:modified xsi:type="dcterms:W3CDTF">2013-03-05T07:51:36Z</dcterms:modified>
</cp:coreProperties>
</file>