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21"/>
  </p:notesMasterIdLst>
  <p:sldIdLst>
    <p:sldId id="275" r:id="rId2"/>
    <p:sldId id="256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73" r:id="rId14"/>
    <p:sldId id="268" r:id="rId15"/>
    <p:sldId id="269" r:id="rId16"/>
    <p:sldId id="270" r:id="rId17"/>
    <p:sldId id="271" r:id="rId18"/>
    <p:sldId id="272" r:id="rId19"/>
    <p:sldId id="259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208782-8D69-4934-BB4D-283AD691555B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5C722F-8224-473F-8DBF-2EE3202C6F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4734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A195B3-9089-438E-80CC-47BC7481EABC}" type="datetime1">
              <a:rPr lang="cs-CZ" smtClean="0"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A635D-68F6-4E11-973C-B54CCC1789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99581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824A4-0EB1-4863-9E7E-DAAAC1688C8F}" type="datetime1">
              <a:rPr lang="cs-CZ" smtClean="0"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A635D-68F6-4E11-973C-B54CCC1789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62744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210BA-5CA2-49B9-9F09-9ABD3633E394}" type="datetime1">
              <a:rPr lang="cs-CZ" smtClean="0"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A635D-68F6-4E11-973C-B54CCC1789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4987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AB328-E8C5-4E11-99AC-BDE7D1F3E489}" type="datetime1">
              <a:rPr lang="cs-CZ" smtClean="0"/>
              <a:t>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A635D-68F6-4E11-973C-B54CCC1789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51830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0AC3C-C537-45B8-950D-B532B8FEF60C}" type="datetime1">
              <a:rPr lang="cs-CZ" smtClean="0"/>
              <a:t>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A635D-68F6-4E11-973C-B54CCC1789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32501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55A0C-D66E-4962-AEB2-82F618C39B24}" type="datetime1">
              <a:rPr lang="cs-CZ" smtClean="0"/>
              <a:t>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A635D-68F6-4E11-973C-B54CCC1789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282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5567A0-1079-4CFF-A5CB-4576D1977BF7}" type="datetime1">
              <a:rPr lang="cs-CZ" smtClean="0"/>
              <a:t>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A635D-68F6-4E11-973C-B54CCC1789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26236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C02C-5031-4054-99E4-7D5081EE4ACE}" type="datetime1">
              <a:rPr lang="cs-CZ" smtClean="0"/>
              <a:t>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A635D-68F6-4E11-973C-B54CCC1789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21747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1194C-1C6B-4F24-9008-2A02E69EBDAF}" type="datetime1">
              <a:rPr lang="cs-CZ" smtClean="0"/>
              <a:t>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A635D-68F6-4E11-973C-B54CCC1789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62979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FE7ED-44AF-45D6-9BBE-BB1303716E7F}" type="datetime1">
              <a:rPr lang="cs-CZ" smtClean="0"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A635D-68F6-4E11-973C-B54CCC1789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97016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B01A9-BE0F-4AB3-9B8F-26C7FB1CF920}" type="datetime1">
              <a:rPr lang="cs-CZ" smtClean="0"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A635D-68F6-4E11-973C-B54CCC1789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30094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75000"/>
              </a:schemeClr>
            </a:gs>
            <a:gs pos="50000">
              <a:srgbClr val="F0EBD5">
                <a:lumMod val="57000"/>
                <a:lumOff val="43000"/>
              </a:srgbClr>
            </a:gs>
            <a:gs pos="100000">
              <a:srgbClr val="D1C39F"/>
            </a:gs>
          </a:gsLst>
          <a:lin ang="162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778A91-58EF-4A43-BAAB-7B074E504198}" type="datetime1">
              <a:rPr lang="cs-CZ" smtClean="0"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0A635D-68F6-4E11-973C-B54CCC1789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80063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52400"/>
            <a:ext cx="1284288" cy="120967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4099" name="Rectangle 5"/>
          <p:cNvSpPr>
            <a:spLocks noChangeArrowheads="1"/>
          </p:cNvSpPr>
          <p:nvPr/>
        </p:nvSpPr>
        <p:spPr bwMode="auto">
          <a:xfrm>
            <a:off x="1835150" y="360751"/>
            <a:ext cx="5248275" cy="64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ctr">
            <a:spAutoFit/>
          </a:bodyPr>
          <a:lstStyle/>
          <a:p>
            <a:pPr defTabSz="449263">
              <a:buClr>
                <a:srgbClr val="000000"/>
              </a:buClr>
              <a:buSzPct val="100000"/>
              <a:buFont typeface="Times New Roman" pitchFamily="18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b="1" i="1" dirty="0">
                <a:latin typeface="Times New Roman" pitchFamily="18" charset="0"/>
                <a:cs typeface="Times New Roman" pitchFamily="18" charset="0"/>
              </a:rPr>
              <a:t>Soukromá hotelová škola </a:t>
            </a:r>
            <a:r>
              <a:rPr lang="cs-CZ" sz="1200" b="1" i="1" dirty="0" err="1">
                <a:latin typeface="Times New Roman" pitchFamily="18" charset="0"/>
                <a:cs typeface="Times New Roman" pitchFamily="18" charset="0"/>
              </a:rPr>
              <a:t>Bukaschool</a:t>
            </a:r>
            <a:r>
              <a:rPr lang="cs-CZ" sz="1200" b="1" i="1" dirty="0">
                <a:latin typeface="Times New Roman" pitchFamily="18" charset="0"/>
                <a:cs typeface="Times New Roman" pitchFamily="18" charset="0"/>
              </a:rPr>
              <a:t> s. r. o. Most</a:t>
            </a:r>
          </a:p>
          <a:p>
            <a:pPr defTabSz="449263" eaLnBrk="0" hangingPunct="0">
              <a:buClr>
                <a:srgbClr val="000000"/>
              </a:buClr>
              <a:buSzPct val="100000"/>
              <a:buFont typeface="Times New Roman" pitchFamily="18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i="1" dirty="0">
                <a:latin typeface="Times New Roman" pitchFamily="18" charset="0"/>
                <a:cs typeface="Times New Roman" pitchFamily="18" charset="0"/>
              </a:rPr>
              <a:t>Kmochova 1823, 434 01 Most • +420 476 706 696 • info@bukaschool.cz</a:t>
            </a:r>
          </a:p>
          <a:p>
            <a:pPr defTabSz="449263" eaLnBrk="0" hangingPunct="0">
              <a:buClr>
                <a:srgbClr val="000000"/>
              </a:buClr>
              <a:buSzPct val="100000"/>
              <a:buFont typeface="Times New Roman" pitchFamily="18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i="1" dirty="0">
                <a:latin typeface="Times New Roman" pitchFamily="18" charset="0"/>
                <a:cs typeface="Times New Roman" pitchFamily="18" charset="0"/>
              </a:rPr>
              <a:t>www.bukaschool.cz</a:t>
            </a:r>
          </a:p>
        </p:txBody>
      </p:sp>
      <p:graphicFrame>
        <p:nvGraphicFramePr>
          <p:cNvPr id="2109" name="Group 6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6124744"/>
              </p:ext>
            </p:extLst>
          </p:nvPr>
        </p:nvGraphicFramePr>
        <p:xfrm>
          <a:off x="1575048" y="1004888"/>
          <a:ext cx="5995988" cy="4679248"/>
        </p:xfrm>
        <a:graphic>
          <a:graphicData uri="http://schemas.openxmlformats.org/drawingml/2006/table">
            <a:tbl>
              <a:tblPr/>
              <a:tblGrid>
                <a:gridCol w="1936750"/>
                <a:gridCol w="4059238"/>
              </a:tblGrid>
              <a:tr h="320085"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9116"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CZ.1.07/1.5.00/34.0227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Bukaschool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26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Soukromá hotelová škola Bukaschool s.r.o.,  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Kmochova 1823, 434 01 Most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Vyučovací předmět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Německý jazyk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Landeskunde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im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Deutschunterricht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81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1.-4. 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05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Pavel Zítka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tvorby DUM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září 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Označení DUM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VY_32_INOVACE_20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PZ_Luxemburg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Stadt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05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a název klíčové aktivity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III/2 Inovace a zkvalitnění výuky prostřednictvím ICT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300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0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je určena pro seznámení se s  geopolitickými fakty a památkami Luxemburgu. Je vhodná i pro začátečníky, zde je ale nutný širší dodatečný výklad. Prezentace je koncipována tak, aby se učitel před odhalením dalšího pole mohl žáků zeptat na dříve získané vědomosti.</a:t>
                      </a: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6" name="Picture 5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5904979"/>
            <a:ext cx="3746500" cy="915987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64362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800" b="1" dirty="0" smtClean="0"/>
              <a:t>Luxemburg</a:t>
            </a:r>
            <a:endParaRPr lang="cs-CZ" sz="88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/>
          <a:p>
            <a:r>
              <a:rPr lang="cs-CZ" dirty="0" smtClean="0"/>
              <a:t>„Autorem materiálu a všech jeho částí, není-li uvedeno jinak, je Mgr. Pavel Zítka.“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15310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Luxemburg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„Autorem materiálu a všech jeho částí, není-li uvedeno jinak, je Mgr. Pavel Zítka.“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14363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Luxemburg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1484784"/>
            <a:ext cx="3843893" cy="5112567"/>
          </a:xfr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83497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Luxemburg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28900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Luxemburg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err="1" smtClean="0"/>
              <a:t>Hauptstadt</a:t>
            </a:r>
            <a:r>
              <a:rPr lang="cs-CZ" b="1" dirty="0" smtClean="0"/>
              <a:t> von Luxemburg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35573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Luxemburg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err="1" smtClean="0"/>
              <a:t>Hauptstadt</a:t>
            </a:r>
            <a:r>
              <a:rPr lang="cs-CZ" b="1" dirty="0" smtClean="0"/>
              <a:t> von Luxemburg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				</a:t>
            </a:r>
            <a:r>
              <a:rPr lang="cs-CZ" b="1" dirty="0" err="1" smtClean="0"/>
              <a:t>Fläche</a:t>
            </a:r>
            <a:r>
              <a:rPr lang="cs-CZ" b="1" dirty="0" smtClean="0"/>
              <a:t> – 51,5 km</a:t>
            </a:r>
            <a:r>
              <a:rPr lang="cs-CZ" b="1" baseline="30000" dirty="0" smtClean="0"/>
              <a:t>2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54787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Luxemburg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err="1" smtClean="0"/>
              <a:t>Hauptstadt</a:t>
            </a:r>
            <a:r>
              <a:rPr lang="cs-CZ" b="1" dirty="0" smtClean="0"/>
              <a:t> von Luxemburg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				</a:t>
            </a:r>
            <a:r>
              <a:rPr lang="cs-CZ" b="1" dirty="0" err="1" smtClean="0"/>
              <a:t>Fläche</a:t>
            </a:r>
            <a:r>
              <a:rPr lang="cs-CZ" b="1" dirty="0" smtClean="0"/>
              <a:t> – 51,5 km</a:t>
            </a:r>
            <a:r>
              <a:rPr lang="cs-CZ" b="1" baseline="30000" dirty="0" smtClean="0"/>
              <a:t>2</a:t>
            </a:r>
          </a:p>
          <a:p>
            <a:pPr marL="0" indent="0">
              <a:buNone/>
            </a:pPr>
            <a:endParaRPr lang="cs-CZ" b="1" baseline="30000" dirty="0"/>
          </a:p>
          <a:p>
            <a:pPr marL="0" indent="0">
              <a:buNone/>
            </a:pPr>
            <a:r>
              <a:rPr lang="cs-CZ" b="1" dirty="0" smtClean="0"/>
              <a:t>99,8 </a:t>
            </a:r>
            <a:r>
              <a:rPr lang="cs-CZ" b="1" dirty="0" err="1" smtClean="0"/>
              <a:t>Tausend</a:t>
            </a:r>
            <a:r>
              <a:rPr lang="cs-CZ" b="1" dirty="0" smtClean="0"/>
              <a:t> </a:t>
            </a:r>
            <a:r>
              <a:rPr lang="cs-CZ" b="1" dirty="0" err="1" smtClean="0"/>
              <a:t>Einwohner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41142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Luxemburg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err="1" smtClean="0"/>
              <a:t>Hauptstadt</a:t>
            </a:r>
            <a:r>
              <a:rPr lang="cs-CZ" b="1" dirty="0" smtClean="0"/>
              <a:t> von Luxemburg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				</a:t>
            </a:r>
            <a:r>
              <a:rPr lang="cs-CZ" b="1" dirty="0" err="1" smtClean="0"/>
              <a:t>Fläche</a:t>
            </a:r>
            <a:r>
              <a:rPr lang="cs-CZ" b="1" dirty="0" smtClean="0"/>
              <a:t> – 51,5 km</a:t>
            </a:r>
            <a:r>
              <a:rPr lang="cs-CZ" b="1" baseline="30000" dirty="0" smtClean="0"/>
              <a:t>2</a:t>
            </a:r>
          </a:p>
          <a:p>
            <a:pPr marL="0" indent="0">
              <a:buNone/>
            </a:pPr>
            <a:endParaRPr lang="cs-CZ" b="1" baseline="30000" dirty="0"/>
          </a:p>
          <a:p>
            <a:pPr marL="0" indent="0">
              <a:buNone/>
            </a:pPr>
            <a:r>
              <a:rPr lang="cs-CZ" b="1" dirty="0" smtClean="0"/>
              <a:t>99,8 </a:t>
            </a:r>
            <a:r>
              <a:rPr lang="cs-CZ" b="1" dirty="0" err="1" smtClean="0"/>
              <a:t>Tausend</a:t>
            </a:r>
            <a:r>
              <a:rPr lang="cs-CZ" b="1" dirty="0" smtClean="0"/>
              <a:t> </a:t>
            </a:r>
            <a:r>
              <a:rPr lang="cs-CZ" b="1" dirty="0" err="1" smtClean="0"/>
              <a:t>Einwohner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		</a:t>
            </a:r>
            <a:r>
              <a:rPr lang="cs-CZ" b="1" dirty="0" err="1" smtClean="0"/>
              <a:t>Deutsch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45296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Luxemburg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/>
          <a:lstStyle/>
          <a:p>
            <a:pPr marL="0" indent="0">
              <a:buNone/>
            </a:pPr>
            <a:r>
              <a:rPr lang="cs-CZ" b="1" dirty="0" err="1" smtClean="0"/>
              <a:t>Hauptstadt</a:t>
            </a:r>
            <a:r>
              <a:rPr lang="cs-CZ" b="1" dirty="0" smtClean="0"/>
              <a:t> von Luxemburg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				</a:t>
            </a:r>
            <a:r>
              <a:rPr lang="cs-CZ" b="1" dirty="0" err="1" smtClean="0"/>
              <a:t>Fläche</a:t>
            </a:r>
            <a:r>
              <a:rPr lang="cs-CZ" b="1" dirty="0" smtClean="0"/>
              <a:t> – 51,5 km</a:t>
            </a:r>
            <a:r>
              <a:rPr lang="cs-CZ" b="1" baseline="30000" dirty="0" smtClean="0"/>
              <a:t>2</a:t>
            </a:r>
          </a:p>
          <a:p>
            <a:pPr marL="0" indent="0">
              <a:buNone/>
            </a:pPr>
            <a:endParaRPr lang="cs-CZ" b="1" baseline="30000" dirty="0"/>
          </a:p>
          <a:p>
            <a:pPr marL="0" indent="0">
              <a:buNone/>
            </a:pPr>
            <a:r>
              <a:rPr lang="cs-CZ" b="1" dirty="0" smtClean="0"/>
              <a:t>99,8 </a:t>
            </a:r>
            <a:r>
              <a:rPr lang="cs-CZ" b="1" dirty="0" err="1" smtClean="0"/>
              <a:t>Tausend</a:t>
            </a:r>
            <a:r>
              <a:rPr lang="cs-CZ" b="1" dirty="0" smtClean="0"/>
              <a:t> </a:t>
            </a:r>
            <a:r>
              <a:rPr lang="cs-CZ" b="1" dirty="0" err="1" smtClean="0"/>
              <a:t>Einwohner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		</a:t>
            </a:r>
            <a:r>
              <a:rPr lang="cs-CZ" b="1" dirty="0" err="1" smtClean="0"/>
              <a:t>Deutsch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24 </a:t>
            </a:r>
            <a:r>
              <a:rPr lang="cs-CZ" b="1" dirty="0" err="1" smtClean="0"/>
              <a:t>Quartiere</a:t>
            </a:r>
            <a:endParaRPr lang="cs-CZ" b="1" dirty="0" smtClean="0"/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90494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Luxemburg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1275465"/>
            <a:ext cx="4896544" cy="5498897"/>
          </a:xfr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32020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Luxemburg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423" y="4669377"/>
            <a:ext cx="9148423" cy="21886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90584" y="1017482"/>
            <a:ext cx="5060790" cy="38083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8234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Wappen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6458" y="1600200"/>
            <a:ext cx="4111083" cy="4525963"/>
          </a:xfr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42311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Sehenswürdigkeiten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772816"/>
            <a:ext cx="8769228" cy="4395576"/>
          </a:xfr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5470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Sehenswürdigkeiten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err="1" smtClean="0"/>
              <a:t>Bockfelsen</a:t>
            </a:r>
            <a:endParaRPr lang="cs-CZ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2183403"/>
            <a:ext cx="6275040" cy="4706280"/>
          </a:xfrm>
          <a:prstGeom prst="rect">
            <a:avLst/>
          </a:prstGeom>
        </p:spPr>
      </p:pic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02301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Sehenswürdigkeiten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err="1" smtClean="0"/>
              <a:t>Fort</a:t>
            </a:r>
            <a:r>
              <a:rPr lang="cs-CZ" b="1" dirty="0" smtClean="0"/>
              <a:t> </a:t>
            </a:r>
            <a:r>
              <a:rPr lang="cs-CZ" b="1" dirty="0" err="1" smtClean="0"/>
              <a:t>Thüngen</a:t>
            </a:r>
            <a:endParaRPr lang="cs-CZ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2132769"/>
            <a:ext cx="7092280" cy="4725231"/>
          </a:xfrm>
          <a:prstGeom prst="rect">
            <a:avLst/>
          </a:prstGeom>
        </p:spPr>
      </p:pic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7735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Sehenswürdigkeiten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err="1" smtClean="0"/>
              <a:t>Palast</a:t>
            </a:r>
            <a:r>
              <a:rPr lang="cs-CZ" b="1" dirty="0" smtClean="0"/>
              <a:t> der </a:t>
            </a:r>
            <a:r>
              <a:rPr lang="cs-CZ" b="1" dirty="0" err="1" smtClean="0"/>
              <a:t>Großherzogs</a:t>
            </a:r>
            <a:endParaRPr lang="cs-CZ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2204864"/>
            <a:ext cx="6984776" cy="4644876"/>
          </a:xfrm>
          <a:prstGeom prst="rect">
            <a:avLst/>
          </a:prstGeom>
        </p:spPr>
      </p:pic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901047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Sehenswürdigkeiten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err="1" smtClean="0"/>
              <a:t>Festung</a:t>
            </a:r>
            <a:endParaRPr lang="cs-CZ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2132856"/>
            <a:ext cx="7128792" cy="4740646"/>
          </a:xfrm>
          <a:prstGeom prst="rect">
            <a:avLst/>
          </a:prstGeom>
        </p:spPr>
      </p:pic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637373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336704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cs-CZ" sz="3700" dirty="0" err="1" smtClean="0"/>
              <a:t>Quellen</a:t>
            </a:r>
            <a:r>
              <a:rPr lang="cs-CZ" sz="3700" dirty="0" smtClean="0"/>
              <a:t>:</a:t>
            </a:r>
          </a:p>
          <a:p>
            <a:pPr marL="0" indent="0">
              <a:buNone/>
            </a:pPr>
            <a:r>
              <a:rPr lang="cs-CZ" sz="3700" dirty="0"/>
              <a:t>AUTOR NEUVEDEN. </a:t>
            </a:r>
            <a:r>
              <a:rPr lang="cs-CZ" sz="3700" i="1" dirty="0"/>
              <a:t>Luxemburg (</a:t>
            </a:r>
            <a:r>
              <a:rPr lang="cs-CZ" sz="3700" i="1" dirty="0" err="1"/>
              <a:t>Stadt</a:t>
            </a:r>
            <a:r>
              <a:rPr lang="cs-CZ" sz="3700" i="1" dirty="0"/>
              <a:t>)</a:t>
            </a:r>
            <a:r>
              <a:rPr lang="cs-CZ" sz="3700" dirty="0"/>
              <a:t> [online]. [cit. 20.9.2012</a:t>
            </a:r>
            <a:r>
              <a:rPr lang="cs-CZ" sz="3700" dirty="0" smtClean="0"/>
              <a:t>]. </a:t>
            </a:r>
            <a:r>
              <a:rPr lang="cs-CZ" sz="3700" dirty="0"/>
              <a:t>Dostupný na WWW: http://de.wikipedia.org/wiki/Luxemburg_(</a:t>
            </a:r>
            <a:r>
              <a:rPr lang="cs-CZ" sz="3700" dirty="0" err="1"/>
              <a:t>Stadt</a:t>
            </a:r>
            <a:r>
              <a:rPr lang="cs-CZ" sz="3700" dirty="0"/>
              <a:t>) </a:t>
            </a:r>
            <a:endParaRPr lang="cs-CZ" sz="3700" dirty="0" smtClean="0"/>
          </a:p>
          <a:p>
            <a:pPr marL="0" indent="0">
              <a:buNone/>
            </a:pPr>
            <a:endParaRPr lang="cs-CZ" sz="3700" dirty="0"/>
          </a:p>
          <a:p>
            <a:pPr marL="0" indent="0">
              <a:buNone/>
            </a:pPr>
            <a:r>
              <a:rPr lang="cs-CZ" sz="3700" dirty="0" err="1" smtClean="0"/>
              <a:t>Bilder</a:t>
            </a:r>
            <a:r>
              <a:rPr lang="cs-CZ" sz="3700" dirty="0" smtClean="0"/>
              <a:t>:</a:t>
            </a:r>
          </a:p>
          <a:p>
            <a:pPr marL="0" indent="0">
              <a:buNone/>
            </a:pPr>
            <a:r>
              <a:rPr lang="cs-CZ" sz="3700" dirty="0" err="1" smtClean="0"/>
              <a:t>Landkarte</a:t>
            </a:r>
            <a:r>
              <a:rPr lang="cs-CZ" sz="3700" dirty="0"/>
              <a:t>:</a:t>
            </a:r>
          </a:p>
          <a:p>
            <a:pPr marL="0" indent="0">
              <a:buNone/>
            </a:pPr>
            <a:r>
              <a:rPr lang="cs-CZ" sz="3700" dirty="0"/>
              <a:t>AUTOR NEUVEDEN. </a:t>
            </a:r>
            <a:r>
              <a:rPr lang="cs-CZ" sz="3700" i="1" dirty="0" err="1"/>
              <a:t>Wikimedia</a:t>
            </a:r>
            <a:r>
              <a:rPr lang="cs-CZ" sz="3700" dirty="0"/>
              <a:t> [online]. [cit. 20.9.2012</a:t>
            </a:r>
            <a:r>
              <a:rPr lang="cs-CZ" sz="3700" dirty="0" smtClean="0"/>
              <a:t>]. </a:t>
            </a:r>
            <a:r>
              <a:rPr lang="cs-CZ" sz="3700" dirty="0"/>
              <a:t>Dostupný na WWW: http://upload.wikimedia.org/wikipedia/de/e/e4/Gemeinde_luxville_lux.png </a:t>
            </a:r>
          </a:p>
          <a:p>
            <a:pPr marL="0" indent="0">
              <a:buNone/>
            </a:pPr>
            <a:r>
              <a:rPr lang="cs-CZ" sz="3700" dirty="0"/>
              <a:t>Luxemburg:</a:t>
            </a:r>
          </a:p>
          <a:p>
            <a:pPr marL="0" indent="0">
              <a:buNone/>
            </a:pPr>
            <a:r>
              <a:rPr lang="cs-CZ" sz="3700" dirty="0"/>
              <a:t>AUTOR NEUVEDEN. </a:t>
            </a:r>
            <a:r>
              <a:rPr lang="cs-CZ" sz="3700" i="1" dirty="0" err="1"/>
              <a:t>Wikimedia</a:t>
            </a:r>
            <a:r>
              <a:rPr lang="cs-CZ" sz="3700" dirty="0"/>
              <a:t> [online]. [cit. 20.9.2012</a:t>
            </a:r>
            <a:r>
              <a:rPr lang="cs-CZ" sz="3700" dirty="0" smtClean="0"/>
              <a:t>]. </a:t>
            </a:r>
            <a:r>
              <a:rPr lang="cs-CZ" sz="3700" dirty="0"/>
              <a:t>Dostupný na WWW: http://commons.wikimedia.org/wiki/File:Luxembourg_city_openstreetmap_01.png </a:t>
            </a:r>
          </a:p>
          <a:p>
            <a:pPr marL="0" indent="0">
              <a:buNone/>
            </a:pPr>
            <a:r>
              <a:rPr lang="cs-CZ" sz="3700" dirty="0"/>
              <a:t>AUTOR NEUVEDEN. </a:t>
            </a:r>
            <a:r>
              <a:rPr lang="cs-CZ" sz="3700" i="1" dirty="0" err="1"/>
              <a:t>Wikimedia</a:t>
            </a:r>
            <a:r>
              <a:rPr lang="cs-CZ" sz="3700" dirty="0"/>
              <a:t> [online]. [cit. 20.9.2012</a:t>
            </a:r>
            <a:r>
              <a:rPr lang="cs-CZ" sz="3700" dirty="0" smtClean="0"/>
              <a:t>]. </a:t>
            </a:r>
            <a:r>
              <a:rPr lang="cs-CZ" sz="3700" dirty="0"/>
              <a:t>Dostupný na WWW: http://commons.wikimedia.org/wiki/File:Luxemburg.jpg </a:t>
            </a:r>
          </a:p>
          <a:p>
            <a:pPr marL="0" indent="0">
              <a:buNone/>
            </a:pPr>
            <a:r>
              <a:rPr lang="cs-CZ" sz="3700" dirty="0"/>
              <a:t>AUTOR NEUVEDEN. </a:t>
            </a:r>
            <a:r>
              <a:rPr lang="cs-CZ" sz="3700" i="1" dirty="0" err="1"/>
              <a:t>Wikimedia</a:t>
            </a:r>
            <a:r>
              <a:rPr lang="cs-CZ" sz="3700" dirty="0"/>
              <a:t> [online]. [cit. 20.9.2012</a:t>
            </a:r>
            <a:r>
              <a:rPr lang="cs-CZ" sz="3700" dirty="0" smtClean="0"/>
              <a:t>]. </a:t>
            </a:r>
            <a:r>
              <a:rPr lang="cs-CZ" sz="3700" dirty="0"/>
              <a:t>Dostupný na WWW: http://upload.wikimedia.org/wikipedia/commons/f/fc/Luxembourg_panorama.jpg </a:t>
            </a:r>
          </a:p>
          <a:p>
            <a:pPr marL="0" indent="0">
              <a:buNone/>
            </a:pPr>
            <a:r>
              <a:rPr lang="cs-CZ" sz="3700" dirty="0" err="1"/>
              <a:t>Wappen</a:t>
            </a:r>
            <a:r>
              <a:rPr lang="cs-CZ" sz="3700" dirty="0"/>
              <a:t>:</a:t>
            </a:r>
          </a:p>
          <a:p>
            <a:pPr marL="0" indent="0">
              <a:buNone/>
            </a:pPr>
            <a:r>
              <a:rPr lang="cs-CZ" sz="3700" dirty="0"/>
              <a:t>AUTOR NEUVEDEN. </a:t>
            </a:r>
            <a:r>
              <a:rPr lang="cs-CZ" sz="3700" i="1" dirty="0" err="1"/>
              <a:t>Wikimedia</a:t>
            </a:r>
            <a:r>
              <a:rPr lang="cs-CZ" sz="3700" dirty="0"/>
              <a:t> [online]. [cit. 20.9.2012</a:t>
            </a:r>
            <a:r>
              <a:rPr lang="cs-CZ" sz="3700" dirty="0" smtClean="0"/>
              <a:t>]. </a:t>
            </a:r>
            <a:r>
              <a:rPr lang="cs-CZ" sz="3700" dirty="0"/>
              <a:t>Dostupný na WWW: http://commons.wikimedia.org/wiki/File:Blason_ville_lu_Luxembourg-ville.svg </a:t>
            </a:r>
          </a:p>
          <a:p>
            <a:pPr marL="0" indent="0">
              <a:buNone/>
            </a:pPr>
            <a:r>
              <a:rPr lang="cs-CZ" sz="3700" dirty="0" err="1"/>
              <a:t>Sehenswürdigkeiten</a:t>
            </a:r>
            <a:r>
              <a:rPr lang="cs-CZ" sz="3700" dirty="0"/>
              <a:t>:</a:t>
            </a:r>
          </a:p>
          <a:p>
            <a:pPr marL="0" indent="0">
              <a:buNone/>
            </a:pPr>
            <a:r>
              <a:rPr lang="cs-CZ" sz="3700" dirty="0"/>
              <a:t>AUTOR NEUVEDEN. </a:t>
            </a:r>
            <a:r>
              <a:rPr lang="cs-CZ" sz="3700" i="1" dirty="0" err="1"/>
              <a:t>Wikimedia</a:t>
            </a:r>
            <a:r>
              <a:rPr lang="cs-CZ" sz="3700" dirty="0"/>
              <a:t> [online]. [cit. 20.9.2012</a:t>
            </a:r>
            <a:r>
              <a:rPr lang="cs-CZ" sz="3700" dirty="0" smtClean="0"/>
              <a:t>]. </a:t>
            </a:r>
            <a:r>
              <a:rPr lang="cs-CZ" sz="3700" dirty="0"/>
              <a:t>Dostupný na WWW: http://</a:t>
            </a:r>
            <a:r>
              <a:rPr lang="cs-CZ" sz="3700" dirty="0" smtClean="0"/>
              <a:t>commons.wikimedia.org/wiki/File:Luxembourg_City_Night_Wikimedia_Commons.jpg</a:t>
            </a:r>
          </a:p>
          <a:p>
            <a:pPr marL="0" indent="0">
              <a:buNone/>
            </a:pPr>
            <a:r>
              <a:rPr lang="cs-CZ" sz="3700" dirty="0" err="1" smtClean="0"/>
              <a:t>Bockfelsen</a:t>
            </a:r>
            <a:r>
              <a:rPr lang="cs-CZ" sz="3700" dirty="0"/>
              <a:t>:</a:t>
            </a:r>
          </a:p>
          <a:p>
            <a:pPr marL="0" indent="0">
              <a:buNone/>
            </a:pPr>
            <a:r>
              <a:rPr lang="cs-CZ" sz="3700" dirty="0"/>
              <a:t>AUTOR NEUVEDEN. </a:t>
            </a:r>
            <a:r>
              <a:rPr lang="cs-CZ" sz="3700" i="1" dirty="0" err="1"/>
              <a:t>Wikimedia</a:t>
            </a:r>
            <a:r>
              <a:rPr lang="cs-CZ" sz="3700" dirty="0"/>
              <a:t> [online]. [cit. 20.9.2012</a:t>
            </a:r>
            <a:r>
              <a:rPr lang="cs-CZ" sz="3700" dirty="0" smtClean="0"/>
              <a:t>]. </a:t>
            </a:r>
            <a:r>
              <a:rPr lang="cs-CZ" sz="3700" dirty="0"/>
              <a:t>Dostupný na WWW: http://commons.wikimedia.org/wiki/File:Luxembourg_City_Bock4_fromCorniche.jpg </a:t>
            </a:r>
          </a:p>
          <a:p>
            <a:pPr marL="0" indent="0">
              <a:buNone/>
            </a:pPr>
            <a:r>
              <a:rPr lang="cs-CZ" sz="3700" dirty="0" err="1"/>
              <a:t>Fort</a:t>
            </a:r>
            <a:r>
              <a:rPr lang="cs-CZ" sz="3700" dirty="0"/>
              <a:t> </a:t>
            </a:r>
            <a:r>
              <a:rPr lang="cs-CZ" sz="3700" dirty="0" err="1"/>
              <a:t>Thüngen</a:t>
            </a:r>
            <a:r>
              <a:rPr lang="cs-CZ" sz="3700" dirty="0"/>
              <a:t>:</a:t>
            </a:r>
          </a:p>
          <a:p>
            <a:pPr marL="0" indent="0">
              <a:buNone/>
            </a:pPr>
            <a:r>
              <a:rPr lang="cs-CZ" sz="3700" dirty="0"/>
              <a:t>AUTOR NEUVEDEN. </a:t>
            </a:r>
            <a:r>
              <a:rPr lang="cs-CZ" sz="3700" i="1" dirty="0" err="1"/>
              <a:t>Wikimedia</a:t>
            </a:r>
            <a:r>
              <a:rPr lang="cs-CZ" sz="3700" dirty="0"/>
              <a:t> [online]. [cit. 20.9.2012</a:t>
            </a:r>
            <a:r>
              <a:rPr lang="cs-CZ" sz="3700" dirty="0" smtClean="0"/>
              <a:t>]. </a:t>
            </a:r>
            <a:r>
              <a:rPr lang="cs-CZ" sz="3700" dirty="0"/>
              <a:t>Dostupný na WWW: http://commons.wikimedia.org/wiki/File:Mudam_04_jnl.jpg </a:t>
            </a:r>
          </a:p>
          <a:p>
            <a:pPr marL="0" indent="0">
              <a:buNone/>
            </a:pPr>
            <a:r>
              <a:rPr lang="cs-CZ" sz="3700" dirty="0" err="1"/>
              <a:t>Palast</a:t>
            </a:r>
            <a:r>
              <a:rPr lang="cs-CZ" sz="3700" dirty="0"/>
              <a:t> der </a:t>
            </a:r>
            <a:r>
              <a:rPr lang="cs-CZ" sz="3700" dirty="0" err="1"/>
              <a:t>Großherzogs</a:t>
            </a:r>
            <a:r>
              <a:rPr lang="cs-CZ" sz="3700" dirty="0"/>
              <a:t>:</a:t>
            </a:r>
          </a:p>
          <a:p>
            <a:pPr marL="0" indent="0">
              <a:buNone/>
            </a:pPr>
            <a:r>
              <a:rPr lang="cs-CZ" sz="3700" dirty="0"/>
              <a:t>AUTOR NEUVEDEN. </a:t>
            </a:r>
            <a:r>
              <a:rPr lang="cs-CZ" sz="3700" i="1" dirty="0" err="1"/>
              <a:t>Wikimedia</a:t>
            </a:r>
            <a:r>
              <a:rPr lang="cs-CZ" sz="3700" dirty="0"/>
              <a:t> [online]. [cit. 20.9.2012</a:t>
            </a:r>
            <a:r>
              <a:rPr lang="cs-CZ" sz="3700" dirty="0" smtClean="0"/>
              <a:t>]. </a:t>
            </a:r>
            <a:r>
              <a:rPr lang="cs-CZ" sz="3700" dirty="0"/>
              <a:t>Dostupný na WWW: http://commons.wikimedia.org/wiki/File:Luxembourg_Grand_Ducal_Palace_01.jpg </a:t>
            </a:r>
            <a:br>
              <a:rPr lang="cs-CZ" sz="3700" dirty="0"/>
            </a:br>
            <a:r>
              <a:rPr lang="cs-CZ" sz="3700" dirty="0" err="1" smtClean="0"/>
              <a:t>Festung</a:t>
            </a:r>
            <a:r>
              <a:rPr lang="cs-CZ" sz="3700" dirty="0"/>
              <a:t>:</a:t>
            </a:r>
          </a:p>
          <a:p>
            <a:pPr marL="0" indent="0">
              <a:buNone/>
            </a:pPr>
            <a:r>
              <a:rPr lang="cs-CZ" sz="3700" dirty="0"/>
              <a:t>AUTOR NEUVEDEN. </a:t>
            </a:r>
            <a:r>
              <a:rPr lang="cs-CZ" sz="3700" i="1" dirty="0" err="1"/>
              <a:t>Wikimedia</a:t>
            </a:r>
            <a:r>
              <a:rPr lang="cs-CZ" sz="3700" dirty="0"/>
              <a:t> [online]. [cit. </a:t>
            </a:r>
            <a:r>
              <a:rPr lang="cs-CZ" sz="3700" dirty="0" smtClean="0"/>
              <a:t>20.9.2012]. </a:t>
            </a:r>
            <a:r>
              <a:rPr lang="cs-CZ" sz="3700" dirty="0"/>
              <a:t>Dostupný na WWW: http://</a:t>
            </a:r>
            <a:r>
              <a:rPr lang="cs-CZ" sz="3700" dirty="0" smtClean="0"/>
              <a:t>commons.wikimedia.org/wiki/File:Luxembourg_Fortress_from_Adolphe_Bridge_02_c67.jpg</a:t>
            </a:r>
            <a:r>
              <a:rPr lang="cs-CZ" sz="3700" dirty="0"/>
              <a:t/>
            </a:r>
            <a:br>
              <a:rPr lang="cs-CZ" sz="3700" dirty="0"/>
            </a:br>
            <a:endParaRPr lang="cs-CZ" sz="3700" dirty="0"/>
          </a:p>
          <a:p>
            <a:pPr marL="0" indent="0" algn="just">
              <a:buNone/>
            </a:pPr>
            <a:endParaRPr lang="cs-CZ" sz="3700" dirty="0" smtClean="0"/>
          </a:p>
          <a:p>
            <a:pPr marL="0" indent="0" algn="just">
              <a:buNone/>
            </a:pPr>
            <a:endParaRPr lang="cs-CZ" sz="3700" dirty="0" smtClean="0"/>
          </a:p>
          <a:p>
            <a:pPr marL="0" indent="0" algn="just">
              <a:buNone/>
            </a:pPr>
            <a:endParaRPr lang="cs-CZ" sz="3700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292529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504</Words>
  <Application>Microsoft Office PowerPoint</Application>
  <PresentationFormat>Předvádění na obrazovce (4:3)</PresentationFormat>
  <Paragraphs>121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Prezentace aplikace PowerPoint</vt:lpstr>
      <vt:lpstr>Luxemburg</vt:lpstr>
      <vt:lpstr>Luxemburg</vt:lpstr>
      <vt:lpstr>Luxemburg</vt:lpstr>
      <vt:lpstr>Luxemburg</vt:lpstr>
      <vt:lpstr>Luxemburg</vt:lpstr>
      <vt:lpstr>Luxemburg</vt:lpstr>
      <vt:lpstr>Luxemburg</vt:lpstr>
      <vt:lpstr>Luxemburg</vt:lpstr>
      <vt:lpstr>Luxemburg</vt:lpstr>
      <vt:lpstr>Luxemburg</vt:lpstr>
      <vt:lpstr>Luxemburg</vt:lpstr>
      <vt:lpstr>Wappen</vt:lpstr>
      <vt:lpstr>Sehenswürdigkeiten</vt:lpstr>
      <vt:lpstr>Sehenswürdigkeiten</vt:lpstr>
      <vt:lpstr>Sehenswürdigkeiten</vt:lpstr>
      <vt:lpstr>Sehenswürdigkeiten</vt:lpstr>
      <vt:lpstr>Sehenswürdigkeiten</vt:lpstr>
      <vt:lpstr>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Luxemburg</dc:title>
  <dc:creator>Markétka</dc:creator>
  <cp:lastModifiedBy>Učitel</cp:lastModifiedBy>
  <cp:revision>7</cp:revision>
  <dcterms:created xsi:type="dcterms:W3CDTF">2013-02-21T21:28:54Z</dcterms:created>
  <dcterms:modified xsi:type="dcterms:W3CDTF">2013-03-06T16:39:35Z</dcterms:modified>
</cp:coreProperties>
</file>