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7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633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4048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4708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1591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4633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9861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0413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999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23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699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9053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506E77-78C7-476D-852E-004400D00154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6B262-A150-4086-B8D7-FEEEC725D3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73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261914"/>
              </p:ext>
            </p:extLst>
          </p:nvPr>
        </p:nvGraphicFramePr>
        <p:xfrm>
          <a:off x="755576" y="2132856"/>
          <a:ext cx="748883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3664"/>
                <a:gridCol w="5425168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8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Hana Krejčová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2.12.2012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VY_52_INOVACE_32_rostliny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546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1556792"/>
            <a:ext cx="7776864" cy="4752528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Materiál slouží jako opora výkladu da dané téma.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Žáci mohou pracovat samostatně na počítačích nebo společně s interaktivní tabulí.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Pracovní list slouží k ověření získaných znalostí.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000" dirty="0" smtClean="0">
                <a:solidFill>
                  <a:schemeClr val="tx1"/>
                </a:solidFill>
              </a:rPr>
              <a:t>Přechod mezi snímky se děje kliknutím.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68" y="5013176"/>
            <a:ext cx="712879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smtClean="0"/>
              <a:t>Použité zdroje: </a:t>
            </a:r>
          </a:p>
          <a:p>
            <a:endParaRPr lang="cs-CZ" sz="1400" dirty="0" smtClean="0"/>
          </a:p>
          <a:p>
            <a:r>
              <a:rPr lang="fr-FR" sz="1400" dirty="0" smtClean="0"/>
              <a:t>NAĎA </a:t>
            </a:r>
            <a:r>
              <a:rPr lang="fr-FR" sz="1400" dirty="0"/>
              <a:t>A RENÉ MOYZESOVI. http://www.domek.cz/clanky/zeleny/faktory/Svetlo/fotosynteza.htm [online]. [cit. 5.3.2013]. Dostupný na WWW: http://www.domek.cz/clanky/zeleny/faktory/Svetlo/fotosynteza.htm </a:t>
            </a:r>
            <a:endParaRPr lang="cs-CZ" sz="1400" dirty="0" smtClean="0"/>
          </a:p>
          <a:p>
            <a:r>
              <a:rPr lang="cs-CZ" sz="1400" dirty="0" smtClean="0"/>
              <a:t>Vlastní zdroj</a:t>
            </a:r>
          </a:p>
          <a:p>
            <a:r>
              <a:rPr lang="cs-CZ" sz="1400" dirty="0" smtClean="0"/>
              <a:t>Galerie Microsoft Office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26089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sz="3600" b="1" u="sng" dirty="0" smtClean="0"/>
              <a:t>Rostliny 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Zopakujte si základní podmínky pro život:</a:t>
            </a:r>
            <a:endParaRPr lang="cs-CZ" sz="2000" dirty="0"/>
          </a:p>
          <a:p>
            <a:pPr marL="457200" indent="-457200">
              <a:buAutoNum type="arabicParenR"/>
            </a:pPr>
            <a:r>
              <a:rPr lang="cs-CZ" sz="2000" b="1" dirty="0" smtClean="0"/>
              <a:t>Světlo</a:t>
            </a:r>
          </a:p>
          <a:p>
            <a:pPr marL="457200" indent="-457200">
              <a:buAutoNum type="arabicParenR"/>
            </a:pPr>
            <a:r>
              <a:rPr lang="cs-CZ" sz="2000" b="1" dirty="0" smtClean="0"/>
              <a:t>Teplo</a:t>
            </a:r>
          </a:p>
          <a:p>
            <a:pPr marL="457200" indent="-457200">
              <a:buAutoNum type="arabicParenR"/>
            </a:pPr>
            <a:r>
              <a:rPr lang="cs-CZ" sz="2000" b="1" dirty="0" smtClean="0"/>
              <a:t>Voda</a:t>
            </a:r>
          </a:p>
          <a:p>
            <a:pPr marL="457200" indent="-457200">
              <a:buAutoNum type="arabicParenR"/>
            </a:pPr>
            <a:r>
              <a:rPr lang="cs-CZ" sz="2000" b="1" dirty="0" smtClean="0"/>
              <a:t>Vzduch</a:t>
            </a:r>
          </a:p>
          <a:p>
            <a:pPr marL="457200" indent="-457200">
              <a:buAutoNum type="arabicParenR"/>
            </a:pPr>
            <a:r>
              <a:rPr lang="cs-CZ" sz="2000" b="1" dirty="0" smtClean="0"/>
              <a:t>Živiny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A znaky živých organismů:</a:t>
            </a:r>
          </a:p>
          <a:p>
            <a:pPr marL="457200" indent="-457200">
              <a:buAutoNum type="arabicParenR"/>
            </a:pPr>
            <a:r>
              <a:rPr lang="cs-CZ" sz="2000" b="1" dirty="0" smtClean="0"/>
              <a:t>Dýchání</a:t>
            </a:r>
          </a:p>
          <a:p>
            <a:pPr marL="457200" indent="-457200">
              <a:buAutoNum type="arabicParenR"/>
            </a:pPr>
            <a:r>
              <a:rPr lang="cs-CZ" sz="2000" b="1" dirty="0" smtClean="0"/>
              <a:t>Přijímání vody a potravy</a:t>
            </a:r>
          </a:p>
          <a:p>
            <a:pPr marL="457200" indent="-457200">
              <a:buAutoNum type="arabicParenR"/>
            </a:pPr>
            <a:r>
              <a:rPr lang="cs-CZ" sz="2000" b="1" dirty="0" smtClean="0"/>
              <a:t>Vylučování odpadních látek</a:t>
            </a:r>
          </a:p>
          <a:p>
            <a:pPr marL="457200" indent="-457200">
              <a:buAutoNum type="arabicParenR"/>
            </a:pPr>
            <a:r>
              <a:rPr lang="cs-CZ" sz="2000" b="1" dirty="0" smtClean="0"/>
              <a:t>Rozmnožování</a:t>
            </a:r>
          </a:p>
          <a:p>
            <a:pPr marL="457200" indent="-457200">
              <a:buAutoNum type="arabicParenR"/>
            </a:pPr>
            <a:r>
              <a:rPr lang="cs-CZ" sz="2000" b="1" dirty="0" smtClean="0"/>
              <a:t>Růst a vývoj</a:t>
            </a:r>
            <a:endParaRPr lang="cs-CZ" sz="2000" b="1" dirty="0"/>
          </a:p>
        </p:txBody>
      </p:sp>
      <p:pic>
        <p:nvPicPr>
          <p:cNvPr id="1026" name="Picture 2" descr="C:\Users\uživatel\AppData\Local\Microsoft\Windows\Temporary Internet Files\Content.IE5\S0E1TW9W\MP9004010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00808"/>
            <a:ext cx="2454776" cy="1635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živatel\AppData\Local\Microsoft\Windows\Temporary Internet Files\Content.IE5\0NS9EU6K\MP9004011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836712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01737EWH\MP90017845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699" y="5160407"/>
            <a:ext cx="2295229" cy="1533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živatel\AppData\Local\Microsoft\Windows\Temporary Internet Files\Content.IE5\2QOPBQBM\MP90014903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933056"/>
            <a:ext cx="2332856" cy="155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604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u="sng" dirty="0" smtClean="0"/>
              <a:t>Dělení rostlin</a:t>
            </a:r>
            <a:endParaRPr lang="cs-CZ" sz="2800" b="1" u="sng" dirty="0"/>
          </a:p>
        </p:txBody>
      </p:sp>
      <p:sp>
        <p:nvSpPr>
          <p:cNvPr id="4" name="Zaoblený obdélník 3"/>
          <p:cNvSpPr/>
          <p:nvPr/>
        </p:nvSpPr>
        <p:spPr>
          <a:xfrm>
            <a:off x="1115616" y="2859726"/>
            <a:ext cx="1800200" cy="720080"/>
          </a:xfrm>
          <a:prstGeom prst="round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rostliny</a:t>
            </a: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2987824" y="3702777"/>
            <a:ext cx="1664670" cy="72008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kvetoucí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915816" y="2011365"/>
            <a:ext cx="1664671" cy="720080"/>
          </a:xfrm>
          <a:prstGeom prst="round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nekvetoucí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6470111" y="4782897"/>
            <a:ext cx="1664671" cy="72008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stromy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4716016" y="4422857"/>
            <a:ext cx="1664670" cy="720080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dřeviny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4652494" y="2963751"/>
            <a:ext cx="1664670" cy="720080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byliny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6448045" y="3933056"/>
            <a:ext cx="1664670" cy="720080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keře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80487" y="2019816"/>
            <a:ext cx="2231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3">
                    <a:lumMod val="50000"/>
                  </a:schemeClr>
                </a:solidFill>
              </a:rPr>
              <a:t>mechy, lišejníky</a:t>
            </a:r>
            <a:endParaRPr lang="cs-CZ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1" name="Picture 3" descr="C:\Users\uživatel\AppData\Local\Microsoft\Windows\Temporary Internet Files\Content.IE5\Z4H4DLYH\MC900441793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95536" y="3861048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97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u="sng" dirty="0" smtClean="0"/>
              <a:t>Dýchání rostlin</a:t>
            </a:r>
            <a:endParaRPr lang="cs-CZ" sz="28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Rostliny spotřebovávají při dýchání </a:t>
            </a:r>
            <a:r>
              <a:rPr lang="cs-CZ" sz="2400" b="1" dirty="0" smtClean="0"/>
              <a:t>kyslík</a:t>
            </a:r>
            <a:r>
              <a:rPr lang="cs-CZ" sz="2400" dirty="0" smtClean="0"/>
              <a:t> a vylučují oxid uhličitý.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Dýchají svými </a:t>
            </a:r>
            <a:r>
              <a:rPr lang="cs-CZ" sz="2400" b="1" dirty="0" smtClean="0"/>
              <a:t>listy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Dýchání probíhá celých </a:t>
            </a:r>
            <a:r>
              <a:rPr lang="cs-CZ" sz="2400" b="1" dirty="0" smtClean="0"/>
              <a:t>24 hodin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3074" name="Picture 2" descr="C:\Users\uživatel\AppData\Local\Microsoft\Windows\Temporary Internet Files\Content.IE5\Z4H4DLYH\MP90014517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933056"/>
            <a:ext cx="3657600" cy="241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živatel\AppData\Local\Microsoft\Windows\Temporary Internet Files\Content.IE5\63OLIM5R\MP90031380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2636912"/>
            <a:ext cx="2473441" cy="371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529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u="sng" dirty="0" smtClean="0"/>
              <a:t>Přijímání vody a živin</a:t>
            </a:r>
            <a:endParaRPr lang="cs-CZ" sz="28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Živiny rozpuštěné ve vodě přijímá rostlina svými</a:t>
            </a:r>
            <a:r>
              <a:rPr lang="cs-CZ" sz="2400" b="1" dirty="0" smtClean="0"/>
              <a:t> kořeny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Pak putují stonkem do všech částí rostliny.</a:t>
            </a:r>
          </a:p>
          <a:p>
            <a:pPr marL="0" indent="0">
              <a:buNone/>
            </a:pPr>
            <a:endParaRPr lang="cs-CZ" sz="2400" dirty="0" smtClean="0"/>
          </a:p>
        </p:txBody>
      </p:sp>
      <p:pic>
        <p:nvPicPr>
          <p:cNvPr id="1026" name="Picture 2" descr="C:\Users\uživatel\AppData\Local\Microsoft\Windows\Temporary Internet Files\Content.IE5\P2JFCX7E\MC9003324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780928"/>
            <a:ext cx="3879764" cy="3678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699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chématické znázornění fabriky &quot;Rostlina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844" y="3356992"/>
            <a:ext cx="2736304" cy="3394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598580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Zelené rostliny umí produkovat kyslík - fotosyntéza</a:t>
            </a:r>
            <a:endParaRPr lang="cs-CZ" sz="28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457639"/>
            <a:ext cx="81369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Zjednodušeně fotosyntéza probíhá </a:t>
            </a:r>
            <a:r>
              <a:rPr lang="cs-CZ" sz="2000" dirty="0"/>
              <a:t>takto:</a:t>
            </a:r>
            <a:br>
              <a:rPr lang="cs-CZ" sz="2000" dirty="0"/>
            </a:br>
            <a:r>
              <a:rPr lang="cs-CZ" sz="2000" dirty="0"/>
              <a:t>Na spodní straně listů jsou malinké průduchy, kterými rostlina během dne </a:t>
            </a:r>
            <a:r>
              <a:rPr lang="cs-CZ" sz="2000" b="1" dirty="0"/>
              <a:t>přijímá ze vzduchu oxid uhličitý a vodní páru</a:t>
            </a:r>
            <a:r>
              <a:rPr lang="cs-CZ" sz="2000" dirty="0"/>
              <a:t>. Minerální látky rozpuštěné ve vodě přijímá kořeny z půdy. Chemickým procesem přeměňuje oxid uhličitý a minerální látky pomocí </a:t>
            </a:r>
            <a:r>
              <a:rPr lang="cs-CZ" sz="2000" b="1" dirty="0" smtClean="0"/>
              <a:t>zeleného barviva </a:t>
            </a:r>
            <a:r>
              <a:rPr lang="cs-CZ" sz="2000" dirty="0" smtClean="0"/>
              <a:t>(chlorofylu) </a:t>
            </a:r>
            <a:r>
              <a:rPr lang="cs-CZ" sz="2000" dirty="0"/>
              <a:t>na škrob a </a:t>
            </a:r>
            <a:r>
              <a:rPr lang="cs-CZ" sz="2000" dirty="0" smtClean="0"/>
              <a:t>cukr. Při této přeměně </a:t>
            </a:r>
            <a:r>
              <a:rPr lang="cs-CZ" sz="2000" b="1" dirty="0" smtClean="0"/>
              <a:t>vzniká kyslík</a:t>
            </a:r>
            <a:r>
              <a:rPr lang="cs-CZ" sz="2000" dirty="0" smtClean="0"/>
              <a:t>. K tomuto procesu je </a:t>
            </a:r>
            <a:r>
              <a:rPr lang="cs-CZ" sz="2000" b="1" dirty="0" smtClean="0"/>
              <a:t>nezbytné světlo</a:t>
            </a:r>
            <a:r>
              <a:rPr lang="cs-CZ" sz="2000" dirty="0" smtClean="0"/>
              <a:t>.</a:t>
            </a: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05308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b="1" u="sng" dirty="0" smtClean="0"/>
              <a:t>Vylučování </a:t>
            </a:r>
            <a:endParaRPr lang="cs-CZ" sz="28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Rostliny při dýchání vylučují </a:t>
            </a:r>
            <a:r>
              <a:rPr lang="cs-CZ" sz="2400" b="1" dirty="0" smtClean="0"/>
              <a:t>oxid uhličitý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Při přeměně látek vylučují </a:t>
            </a:r>
            <a:r>
              <a:rPr lang="cs-CZ" sz="2400" b="1" dirty="0" smtClean="0"/>
              <a:t>kyslík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800" b="1" u="sng" dirty="0" smtClean="0">
                <a:solidFill>
                  <a:srgbClr val="00B050"/>
                </a:solidFill>
              </a:rPr>
              <a:t>Zelené rostliny jsou jediným zdrojem kyslíku na Zemi</a:t>
            </a:r>
            <a:r>
              <a:rPr lang="cs-CZ" sz="2400" u="sng" dirty="0" smtClean="0"/>
              <a:t>.</a:t>
            </a:r>
            <a:endParaRPr lang="cs-CZ" sz="2400" u="sng" dirty="0"/>
          </a:p>
        </p:txBody>
      </p:sp>
      <p:pic>
        <p:nvPicPr>
          <p:cNvPr id="2050" name="Picture 2" descr="C:\Users\uživatel\AppData\Local\Microsoft\Windows\Temporary Internet Files\Content.IE5\S0E1TW9W\MC90040639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5" y="3933056"/>
            <a:ext cx="2173205" cy="280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480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cs-CZ" sz="2800" b="1" u="sng" dirty="0" smtClean="0"/>
              <a:t>Rozmnožování </a:t>
            </a:r>
            <a:endParaRPr lang="cs-CZ" sz="28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Všechny kvetoucí rostliny se rozmnožují </a:t>
            </a:r>
            <a:r>
              <a:rPr lang="cs-CZ" sz="2400" b="1" dirty="0" smtClean="0"/>
              <a:t>semeny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Nekvetoucí rostliny </a:t>
            </a:r>
            <a:r>
              <a:rPr lang="cs-CZ" sz="2000" dirty="0" smtClean="0"/>
              <a:t>(např. kapradiny) </a:t>
            </a:r>
            <a:r>
              <a:rPr lang="cs-CZ" sz="2400" dirty="0" smtClean="0"/>
              <a:t>se množí </a:t>
            </a:r>
            <a:r>
              <a:rPr lang="cs-CZ" sz="2400" b="1" dirty="0" smtClean="0"/>
              <a:t>výtrusy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Další možnosti rozmnožování jsou:</a:t>
            </a:r>
          </a:p>
          <a:p>
            <a:pPr marL="0" indent="0">
              <a:buNone/>
            </a:pPr>
            <a:r>
              <a:rPr lang="cs-CZ" sz="2400" b="1" dirty="0" smtClean="0"/>
              <a:t>šlahouny – </a:t>
            </a:r>
            <a:r>
              <a:rPr lang="cs-CZ" sz="2400" dirty="0" smtClean="0"/>
              <a:t>výhonek, na kterém vyroste další rostlina (např. jahodník)</a:t>
            </a:r>
          </a:p>
          <a:p>
            <a:pPr marL="0" indent="0">
              <a:buNone/>
            </a:pPr>
            <a:r>
              <a:rPr lang="cs-CZ" sz="2400" b="1" dirty="0" smtClean="0"/>
              <a:t>řízkování – </a:t>
            </a:r>
            <a:r>
              <a:rPr lang="cs-CZ" sz="2400" dirty="0" smtClean="0"/>
              <a:t>zakořenění části rostliny (vrchol stonku, list)</a:t>
            </a:r>
          </a:p>
          <a:p>
            <a:pPr marL="0" indent="0">
              <a:buNone/>
            </a:pPr>
            <a:r>
              <a:rPr lang="cs-CZ" sz="2400" b="1" dirty="0" smtClean="0"/>
              <a:t>cibulí – </a:t>
            </a:r>
            <a:r>
              <a:rPr lang="cs-CZ" sz="2400" dirty="0" smtClean="0"/>
              <a:t>kolem mateční cibule v zemi narostou další (např. tulipán)</a:t>
            </a:r>
          </a:p>
          <a:p>
            <a:pPr marL="0" indent="0">
              <a:buNone/>
            </a:pPr>
            <a:r>
              <a:rPr lang="cs-CZ" sz="2400" b="1" dirty="0" smtClean="0"/>
              <a:t>hlízou – </a:t>
            </a:r>
            <a:r>
              <a:rPr lang="cs-CZ" sz="2400" dirty="0" smtClean="0"/>
              <a:t>oddělení a zakořenění části hlízy (např. brambora)</a:t>
            </a:r>
            <a:endParaRPr lang="cs-CZ" sz="2400" dirty="0"/>
          </a:p>
        </p:txBody>
      </p:sp>
      <p:pic>
        <p:nvPicPr>
          <p:cNvPr id="3075" name="Picture 3" descr="C:\Users\uživatel\AppData\Local\Microsoft\Windows\Temporary Internet Files\Content.IE5\S0E1TW9W\MC9003538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445224"/>
            <a:ext cx="1872208" cy="1443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živatel\AppData\Local\Microsoft\Windows\Temporary Internet Files\Content.IE5\0NS9EU6K\MP90043171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6672"/>
            <a:ext cx="1412776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75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cs-CZ" sz="2800" b="1" u="sng" dirty="0" smtClean="0"/>
              <a:t>Růst a vývoj</a:t>
            </a:r>
            <a:endParaRPr lang="cs-CZ" sz="28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Růst a vývoj je specifický pro každý druh rostliny.</a:t>
            </a:r>
          </a:p>
          <a:p>
            <a:pPr marL="0" indent="0">
              <a:buNone/>
            </a:pPr>
            <a:r>
              <a:rPr lang="cs-CZ" sz="2400" b="1" dirty="0" smtClean="0"/>
              <a:t>Jednoleté rostliny </a:t>
            </a:r>
            <a:r>
              <a:rPr lang="cs-CZ" sz="2000" dirty="0" smtClean="0"/>
              <a:t>– jejich vývoj od semene do vytvoření dalších semen trvá jeden rok (např. hrách). Pak uhynou.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400" b="1" dirty="0" smtClean="0"/>
              <a:t>Dvouleté rostliny </a:t>
            </a:r>
            <a:r>
              <a:rPr lang="cs-CZ" sz="2000" dirty="0" smtClean="0"/>
              <a:t>– v prvním roce narůstají, tvoří kořenový systém který přezimuje a v dalším roce vykvetou a vytvoří semena (např. řepa). Poté uhynou.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400" b="1" dirty="0" smtClean="0"/>
              <a:t>Vytrvalé rostliny </a:t>
            </a:r>
            <a:r>
              <a:rPr lang="cs-CZ" sz="2000" dirty="0" smtClean="0"/>
              <a:t>-  </a:t>
            </a:r>
            <a:r>
              <a:rPr lang="cs-CZ" sz="2000" b="1" dirty="0" smtClean="0"/>
              <a:t>dřeviny</a:t>
            </a:r>
            <a:r>
              <a:rPr lang="cs-CZ" sz="2000" dirty="0" smtClean="0"/>
              <a:t>: narůstají několik let a teprve pak kvetou a                  tvoří opakovaně po mnoho let plody se semeny (např. smrk).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    -   </a:t>
            </a:r>
            <a:r>
              <a:rPr lang="cs-CZ" sz="2000" b="1" dirty="0" smtClean="0"/>
              <a:t>byliny</a:t>
            </a:r>
            <a:r>
              <a:rPr lang="cs-CZ" sz="2000" dirty="0" smtClean="0"/>
              <a:t>: začínají tvořit semena již v prvním roce života, ale pak je tvoří opakovaně po několik let (např. pampeliška).</a:t>
            </a:r>
            <a:endParaRPr lang="cs-CZ" sz="2000" dirty="0"/>
          </a:p>
        </p:txBody>
      </p:sp>
      <p:pic>
        <p:nvPicPr>
          <p:cNvPr id="4098" name="Picture 2" descr="C:\Users\uživatel\AppData\Local\Microsoft\Windows\Temporary Internet Files\Content.IE5\S0E1TW9W\MC9001231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78591"/>
            <a:ext cx="991622" cy="1179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živatel\AppData\Local\Microsoft\Windows\Temporary Internet Files\Content.IE5\S0E1TW9W\MC9000363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255718"/>
            <a:ext cx="961749" cy="149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živatel\AppData\Local\Microsoft\Windows\Temporary Internet Files\Content.IE5\P2JFCX7E\MC9002325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242" y="1700808"/>
            <a:ext cx="1422944" cy="1047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33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202034"/>
          </a:xfrm>
        </p:spPr>
        <p:txBody>
          <a:bodyPr>
            <a:noAutofit/>
          </a:bodyPr>
          <a:lstStyle/>
          <a:p>
            <a:pPr algn="l"/>
            <a:r>
              <a:rPr lang="cs-CZ" sz="2000" b="1" dirty="0" smtClean="0"/>
              <a:t>Vyřeš tajenku pomocí písmen u správné odpovědi a zjistíš, co je </a:t>
            </a:r>
            <a:r>
              <a:rPr lang="cs-CZ" sz="2000" b="1" dirty="0" smtClean="0">
                <a:solidFill>
                  <a:srgbClr val="00B050"/>
                </a:solidFill>
              </a:rPr>
              <a:t>jediným zdrojem kyslíku na Zemi: </a:t>
            </a:r>
            <a:endParaRPr lang="cs-CZ" sz="2000" b="1" dirty="0">
              <a:solidFill>
                <a:srgbClr val="00B050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926028"/>
              </p:ext>
            </p:extLst>
          </p:nvPr>
        </p:nvGraphicFramePr>
        <p:xfrm>
          <a:off x="251520" y="692696"/>
          <a:ext cx="8208912" cy="554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74225"/>
                <a:gridCol w="1052424"/>
                <a:gridCol w="98226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jednou ze základních podmínek života je světlo</a:t>
                      </a:r>
                      <a:endParaRPr lang="cs-CZ" sz="20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- Z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 - R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rostliny i živočichové dýchají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A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000" dirty="0" smtClean="0"/>
                        <a:t>rostliny se dělí na vysoké a nízké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J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L 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strom má na rozdíl od keře kmen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E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I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rostliny dýchají pouze ve dne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M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N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 tvorbě kyslíku je nezbytné zelené barvivo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É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Ó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rostliny při dýchání spotřebovávají kyslík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R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A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kvetoucí rostliny se množí výtrusy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Y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O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hlíza je podzemní část rostliny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S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H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rostlinný řízek je třeba osolit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P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T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paprika je rostlina jednoletá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L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E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plodem borovice je lusk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Y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I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sedmikráska je rostlina vytrvalá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N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C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rostliny jsou potravou býložravců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ano – Y 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ne – O 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341054"/>
              </p:ext>
            </p:extLst>
          </p:nvPr>
        </p:nvGraphicFramePr>
        <p:xfrm>
          <a:off x="251520" y="6251194"/>
          <a:ext cx="8208900" cy="5791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</a:tblGrid>
              <a:tr h="43204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X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088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018458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Jestli si chceš udělat </a:t>
            </a:r>
            <a:r>
              <a:rPr lang="cs-CZ" sz="2400" b="1" dirty="0" smtClean="0"/>
              <a:t>pokus</a:t>
            </a:r>
            <a:r>
              <a:rPr lang="cs-CZ" sz="2400" dirty="0" smtClean="0"/>
              <a:t> s rozmnožováním rostlin pomocí řízku, tady je návod.</a:t>
            </a:r>
            <a:br>
              <a:rPr lang="cs-CZ" sz="2400" dirty="0" smtClean="0"/>
            </a:br>
            <a:r>
              <a:rPr lang="cs-CZ" sz="2400" dirty="0" smtClean="0"/>
              <a:t>Opatrně odřízni z některé pokojové rostliny (např. voděnka, fialka, asparágus, pelargonie, difenbachie) vrchol stonku s asi dvěma listy nebo pouze list.</a:t>
            </a:r>
            <a:br>
              <a:rPr lang="cs-CZ" sz="2400" dirty="0" smtClean="0"/>
            </a:br>
            <a:r>
              <a:rPr lang="cs-CZ" sz="2400" dirty="0" smtClean="0"/>
              <a:t>Stačí když tento řízek vložíš do sklenice s vodou a necháš na světle (např. na okně).</a:t>
            </a:r>
            <a:br>
              <a:rPr lang="cs-CZ" sz="2400" dirty="0" smtClean="0"/>
            </a:br>
            <a:r>
              <a:rPr lang="cs-CZ" sz="2400" dirty="0" smtClean="0"/>
              <a:t>Za nějaký čas můžeš pozorovat pučící kořínky.</a:t>
            </a:r>
            <a:br>
              <a:rPr lang="cs-CZ" sz="2400" dirty="0" smtClean="0"/>
            </a:br>
            <a:r>
              <a:rPr lang="cs-CZ" sz="2400" dirty="0" smtClean="0"/>
              <a:t>Pak si rostlinku zasaď do květináče se zeminou a nezapomeň zalévat.</a:t>
            </a:r>
            <a:br>
              <a:rPr lang="cs-CZ" sz="2400" dirty="0" smtClean="0"/>
            </a:br>
            <a:r>
              <a:rPr lang="cs-CZ" sz="2400" dirty="0" smtClean="0"/>
              <a:t>Hodně štěstí při zahradničení.</a:t>
            </a:r>
            <a:endParaRPr lang="cs-CZ" sz="2400" dirty="0"/>
          </a:p>
        </p:txBody>
      </p:sp>
      <p:pic>
        <p:nvPicPr>
          <p:cNvPr id="1026" name="Picture 2" descr="C:\Users\uživatel\AppData\Local\Microsoft\Windows\Temporary Internet Files\Content.IE5\2QOPBQBM\MC9004404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838" y="3645023"/>
            <a:ext cx="2159402" cy="3169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098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597</Words>
  <Application>Microsoft Office PowerPoint</Application>
  <PresentationFormat>Předvádění na obrazovce (4:3)</PresentationFormat>
  <Paragraphs>127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Anotace:</vt:lpstr>
      <vt:lpstr>Rostliny </vt:lpstr>
      <vt:lpstr>Dělení rostlin</vt:lpstr>
      <vt:lpstr>Dýchání rostlin</vt:lpstr>
      <vt:lpstr>Přijímání vody a živin</vt:lpstr>
      <vt:lpstr>Prezentace aplikace PowerPoint</vt:lpstr>
      <vt:lpstr>Vylučování </vt:lpstr>
      <vt:lpstr>Rozmnožování </vt:lpstr>
      <vt:lpstr>Růst a vývoj</vt:lpstr>
      <vt:lpstr>Vyřeš tajenku pomocí písmen u správné odpovědi a zjistíš, co je jediným zdrojem kyslíku na Zemi: </vt:lpstr>
      <vt:lpstr>Jestli si chceš udělat pokus s rozmnožováním rostlin pomocí řízku, tady je návod. Opatrně odřízni z některé pokojové rostliny (např. voděnka, fialka, asparágus, pelargonie, difenbachie) vrchol stonku s asi dvěma listy nebo pouze list. Stačí když tento řízek vložíš do sklenice s vodou a necháš na světle (např. na okně). Za nějaký čas můžeš pozorovat pučící kořínky. Pak si rostlinku zasaď do květináče se zeminou a nezapomeň zalévat. Hodně štěstí při zahradničení.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23</cp:revision>
  <dcterms:created xsi:type="dcterms:W3CDTF">2013-03-05T15:57:18Z</dcterms:created>
  <dcterms:modified xsi:type="dcterms:W3CDTF">2013-03-06T17:24:27Z</dcterms:modified>
</cp:coreProperties>
</file>