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0" r:id="rId2"/>
    <p:sldId id="257" r:id="rId3"/>
    <p:sldId id="258" r:id="rId4"/>
    <p:sldId id="259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04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0F64966-0F49-4D44-8C53-11C1CA649B48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23DC7AC1-FBCB-4B6F-855F-186A750610AE}">
      <dgm:prSet custT="1"/>
      <dgm:spPr/>
      <dgm:t>
        <a:bodyPr/>
        <a:lstStyle/>
        <a:p>
          <a:pPr rtl="0"/>
          <a:r>
            <a:rPr lang="cs-CZ" sz="1800" dirty="0" smtClean="0"/>
            <a:t>Název školy : Základní škola Nový Kostel , okres Cheb</a:t>
          </a:r>
        </a:p>
        <a:p>
          <a:pPr rtl="0"/>
          <a:r>
            <a:rPr lang="cs-CZ" sz="1800" dirty="0" smtClean="0"/>
            <a:t>Autor : </a:t>
          </a:r>
          <a:r>
            <a:rPr lang="cs-CZ" sz="1800" smtClean="0"/>
            <a:t>Pavla Smrčková</a:t>
          </a:r>
          <a:endParaRPr lang="cs-CZ" sz="1800" dirty="0"/>
        </a:p>
      </dgm:t>
    </dgm:pt>
    <dgm:pt modelId="{C5B98BDE-371B-4010-933D-C2A9EDD6FB77}" type="parTrans" cxnId="{EC0799BE-CE7A-43C3-BD0C-46A89FD90D7A}">
      <dgm:prSet/>
      <dgm:spPr/>
      <dgm:t>
        <a:bodyPr/>
        <a:lstStyle/>
        <a:p>
          <a:endParaRPr lang="cs-CZ"/>
        </a:p>
      </dgm:t>
    </dgm:pt>
    <dgm:pt modelId="{C50E4856-4E74-4039-875B-390226A85AF7}" type="sibTrans" cxnId="{EC0799BE-CE7A-43C3-BD0C-46A89FD90D7A}">
      <dgm:prSet/>
      <dgm:spPr/>
      <dgm:t>
        <a:bodyPr/>
        <a:lstStyle/>
        <a:p>
          <a:endParaRPr lang="cs-CZ"/>
        </a:p>
      </dgm:t>
    </dgm:pt>
    <dgm:pt modelId="{3EAF3F2F-7F72-4A95-9294-1917942B2CB1}">
      <dgm:prSet custT="1"/>
      <dgm:spPr/>
      <dgm:t>
        <a:bodyPr/>
        <a:lstStyle/>
        <a:p>
          <a:pPr rtl="0"/>
          <a:r>
            <a:rPr lang="cs-CZ" sz="1400" dirty="0" smtClean="0"/>
            <a:t/>
          </a:r>
          <a:br>
            <a:rPr lang="cs-CZ" sz="1400" dirty="0" smtClean="0"/>
          </a:br>
          <a:r>
            <a:rPr lang="cs-CZ" sz="1800" dirty="0" smtClean="0"/>
            <a:t>Název materiálu : VY _32_INOVACE_ČESKÝ JAZYK </a:t>
          </a:r>
          <a:r>
            <a:rPr lang="cs-CZ" sz="1800" smtClean="0"/>
            <a:t>PRO </a:t>
          </a:r>
          <a:r>
            <a:rPr lang="cs-CZ" sz="1800" smtClean="0">
              <a:solidFill>
                <a:schemeClr val="tx1"/>
              </a:solidFill>
            </a:rPr>
            <a:t>2.ROČNÍK_</a:t>
          </a:r>
          <a:r>
            <a:rPr lang="cs-CZ" sz="1800" b="0" smtClean="0">
              <a:solidFill>
                <a:schemeClr val="tx1"/>
              </a:solidFill>
            </a:rPr>
            <a:t>10</a:t>
          </a:r>
          <a:r>
            <a:rPr lang="cs-CZ" sz="1800" smtClean="0">
              <a:solidFill>
                <a:schemeClr val="tx1"/>
              </a:solidFill>
            </a:rPr>
            <a:t>_ABECEDA </a:t>
          </a:r>
          <a:r>
            <a:rPr lang="cs-CZ" sz="1800" dirty="0" smtClean="0">
              <a:solidFill>
                <a:schemeClr val="tx1"/>
              </a:solidFill>
            </a:rPr>
            <a:t>V ŘÁDKU,SLOUPCI</a:t>
          </a:r>
          <a:r>
            <a:rPr lang="cs-CZ" sz="1800" dirty="0" smtClean="0"/>
            <a:t/>
          </a:r>
          <a:br>
            <a:rPr lang="cs-CZ" sz="1800" dirty="0" smtClean="0"/>
          </a:br>
          <a:r>
            <a:rPr lang="cs-CZ" sz="1800" dirty="0" smtClean="0"/>
            <a:t>Téma : ABECEDA</a:t>
          </a:r>
          <a:endParaRPr lang="cs-CZ" sz="1800" dirty="0">
            <a:solidFill>
              <a:srgbClr val="FF0000"/>
            </a:solidFill>
          </a:endParaRPr>
        </a:p>
      </dgm:t>
    </dgm:pt>
    <dgm:pt modelId="{28A9B809-1BAF-4072-A26B-CF9A96A3BB5D}" type="parTrans" cxnId="{A6EE5511-88EF-4A5A-8122-CC0D65EEDBB4}">
      <dgm:prSet/>
      <dgm:spPr/>
      <dgm:t>
        <a:bodyPr/>
        <a:lstStyle/>
        <a:p>
          <a:endParaRPr lang="cs-CZ"/>
        </a:p>
      </dgm:t>
    </dgm:pt>
    <dgm:pt modelId="{14F56625-D016-4BB7-8B17-8E927A326787}" type="sibTrans" cxnId="{A6EE5511-88EF-4A5A-8122-CC0D65EEDBB4}">
      <dgm:prSet/>
      <dgm:spPr/>
      <dgm:t>
        <a:bodyPr/>
        <a:lstStyle/>
        <a:p>
          <a:endParaRPr lang="cs-CZ"/>
        </a:p>
      </dgm:t>
    </dgm:pt>
    <dgm:pt modelId="{9D408994-0CE4-4F94-84EE-D04ECC50BF2C}">
      <dgm:prSet custT="1"/>
      <dgm:spPr/>
      <dgm:t>
        <a:bodyPr/>
        <a:lstStyle/>
        <a:p>
          <a:pPr rtl="0"/>
          <a:r>
            <a:rPr lang="cs-CZ" sz="1800" b="0" dirty="0" smtClean="0"/>
            <a:t>Číslo projektu:CZ.1.07/1.4.00/21.2737</a:t>
          </a:r>
          <a:endParaRPr lang="cs-CZ" sz="1800" b="0" dirty="0"/>
        </a:p>
      </dgm:t>
    </dgm:pt>
    <dgm:pt modelId="{952AC4A3-BE97-46BC-B935-C4223065DBB8}" type="parTrans" cxnId="{8FB4E8EC-8CED-4B2F-B2AA-689BCC3468F8}">
      <dgm:prSet/>
      <dgm:spPr/>
      <dgm:t>
        <a:bodyPr/>
        <a:lstStyle/>
        <a:p>
          <a:endParaRPr lang="cs-CZ"/>
        </a:p>
      </dgm:t>
    </dgm:pt>
    <dgm:pt modelId="{20492773-D875-438B-879E-B1F2A6400656}" type="sibTrans" cxnId="{8FB4E8EC-8CED-4B2F-B2AA-689BCC3468F8}">
      <dgm:prSet/>
      <dgm:spPr/>
      <dgm:t>
        <a:bodyPr/>
        <a:lstStyle/>
        <a:p>
          <a:endParaRPr lang="cs-CZ"/>
        </a:p>
      </dgm:t>
    </dgm:pt>
    <dgm:pt modelId="{6D737DE9-7818-43CF-BF3B-ACCEA1573666}" type="pres">
      <dgm:prSet presAssocID="{70F64966-0F49-4D44-8C53-11C1CA649B48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04082DD-CF4C-4B60-94B8-1B8ACDE336B6}" type="pres">
      <dgm:prSet presAssocID="{23DC7AC1-FBCB-4B6F-855F-186A750610AE}" presName="circle1" presStyleLbl="node1" presStyleIdx="0" presStyleCnt="3"/>
      <dgm:spPr/>
    </dgm:pt>
    <dgm:pt modelId="{2A389B58-FF89-428F-B684-09F8D46B5676}" type="pres">
      <dgm:prSet presAssocID="{23DC7AC1-FBCB-4B6F-855F-186A750610AE}" presName="space" presStyleCnt="0"/>
      <dgm:spPr/>
    </dgm:pt>
    <dgm:pt modelId="{198E47D5-457F-4B08-ADCA-D6368710DCB3}" type="pres">
      <dgm:prSet presAssocID="{23DC7AC1-FBCB-4B6F-855F-186A750610AE}" presName="rect1" presStyleLbl="alignAcc1" presStyleIdx="0" presStyleCnt="3" custLinFactNeighborX="881" custLinFactNeighborY="-1639"/>
      <dgm:spPr/>
      <dgm:t>
        <a:bodyPr/>
        <a:lstStyle/>
        <a:p>
          <a:endParaRPr lang="cs-CZ"/>
        </a:p>
      </dgm:t>
    </dgm:pt>
    <dgm:pt modelId="{209CE0A3-4F58-494D-8F21-C145536A1C70}" type="pres">
      <dgm:prSet presAssocID="{3EAF3F2F-7F72-4A95-9294-1917942B2CB1}" presName="vertSpace2" presStyleLbl="node1" presStyleIdx="0" presStyleCnt="3"/>
      <dgm:spPr/>
    </dgm:pt>
    <dgm:pt modelId="{18E2421A-04AA-49FB-8AB0-6EE67CEA1ABC}" type="pres">
      <dgm:prSet presAssocID="{3EAF3F2F-7F72-4A95-9294-1917942B2CB1}" presName="circle2" presStyleLbl="node1" presStyleIdx="1" presStyleCnt="3"/>
      <dgm:spPr/>
    </dgm:pt>
    <dgm:pt modelId="{DB1A312E-BBAC-49DF-82DF-7A1B699103CB}" type="pres">
      <dgm:prSet presAssocID="{3EAF3F2F-7F72-4A95-9294-1917942B2CB1}" presName="rect2" presStyleLbl="alignAcc1" presStyleIdx="1" presStyleCnt="3" custScaleY="80917" custLinFactNeighborX="1003" custLinFactNeighborY="-9261"/>
      <dgm:spPr/>
      <dgm:t>
        <a:bodyPr/>
        <a:lstStyle/>
        <a:p>
          <a:endParaRPr lang="cs-CZ"/>
        </a:p>
      </dgm:t>
    </dgm:pt>
    <dgm:pt modelId="{FD39CAEB-17DB-42BC-A234-2104C0C49A72}" type="pres">
      <dgm:prSet presAssocID="{9D408994-0CE4-4F94-84EE-D04ECC50BF2C}" presName="vertSpace3" presStyleLbl="node1" presStyleIdx="1" presStyleCnt="3"/>
      <dgm:spPr/>
    </dgm:pt>
    <dgm:pt modelId="{36653707-C0EE-4AA3-9209-542F656AA20F}" type="pres">
      <dgm:prSet presAssocID="{9D408994-0CE4-4F94-84EE-D04ECC50BF2C}" presName="circle3" presStyleLbl="node1" presStyleIdx="2" presStyleCnt="3"/>
      <dgm:spPr/>
    </dgm:pt>
    <dgm:pt modelId="{48AC7635-E465-42B3-B30A-000D925488DD}" type="pres">
      <dgm:prSet presAssocID="{9D408994-0CE4-4F94-84EE-D04ECC50BF2C}" presName="rect3" presStyleLbl="alignAcc1" presStyleIdx="2" presStyleCnt="3"/>
      <dgm:spPr/>
      <dgm:t>
        <a:bodyPr/>
        <a:lstStyle/>
        <a:p>
          <a:endParaRPr lang="cs-CZ"/>
        </a:p>
      </dgm:t>
    </dgm:pt>
    <dgm:pt modelId="{B1ACAD1B-B554-4042-B64C-B2EC4C16112E}" type="pres">
      <dgm:prSet presAssocID="{23DC7AC1-FBCB-4B6F-855F-186A750610AE}" presName="rect1ParTxNoCh" presStyleLbl="alignAcc1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5AAF360-CC53-4214-BCB5-85F0C2F997E7}" type="pres">
      <dgm:prSet presAssocID="{3EAF3F2F-7F72-4A95-9294-1917942B2CB1}" presName="rect2ParTxNoCh" presStyleLbl="alignAcc1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523F8F3-E4EB-49F8-A462-6282AC026BD5}" type="pres">
      <dgm:prSet presAssocID="{9D408994-0CE4-4F94-84EE-D04ECC50BF2C}" presName="rect3ParTxNoCh" presStyleLbl="alignAcc1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1A142A1-4103-4A3F-ADCF-1E0BE649F5B1}" type="presOf" srcId="{70F64966-0F49-4D44-8C53-11C1CA649B48}" destId="{6D737DE9-7818-43CF-BF3B-ACCEA1573666}" srcOrd="0" destOrd="0" presId="urn:microsoft.com/office/officeart/2005/8/layout/target3"/>
    <dgm:cxn modelId="{4B104921-0E1E-4273-A02C-8E32D298AC7E}" type="presOf" srcId="{3EAF3F2F-7F72-4A95-9294-1917942B2CB1}" destId="{DB1A312E-BBAC-49DF-82DF-7A1B699103CB}" srcOrd="0" destOrd="0" presId="urn:microsoft.com/office/officeart/2005/8/layout/target3"/>
    <dgm:cxn modelId="{50D131F8-AB7A-47AE-9995-7C5E2AC9AF7F}" type="presOf" srcId="{3EAF3F2F-7F72-4A95-9294-1917942B2CB1}" destId="{15AAF360-CC53-4214-BCB5-85F0C2F997E7}" srcOrd="1" destOrd="0" presId="urn:microsoft.com/office/officeart/2005/8/layout/target3"/>
    <dgm:cxn modelId="{68750364-37DE-4F61-A391-FC27DBD7843B}" type="presOf" srcId="{23DC7AC1-FBCB-4B6F-855F-186A750610AE}" destId="{198E47D5-457F-4B08-ADCA-D6368710DCB3}" srcOrd="0" destOrd="0" presId="urn:microsoft.com/office/officeart/2005/8/layout/target3"/>
    <dgm:cxn modelId="{A6EE5511-88EF-4A5A-8122-CC0D65EEDBB4}" srcId="{70F64966-0F49-4D44-8C53-11C1CA649B48}" destId="{3EAF3F2F-7F72-4A95-9294-1917942B2CB1}" srcOrd="1" destOrd="0" parTransId="{28A9B809-1BAF-4072-A26B-CF9A96A3BB5D}" sibTransId="{14F56625-D016-4BB7-8B17-8E927A326787}"/>
    <dgm:cxn modelId="{2A1FEF99-2D92-4F65-81F7-ADA061F92EDD}" type="presOf" srcId="{9D408994-0CE4-4F94-84EE-D04ECC50BF2C}" destId="{48AC7635-E465-42B3-B30A-000D925488DD}" srcOrd="0" destOrd="0" presId="urn:microsoft.com/office/officeart/2005/8/layout/target3"/>
    <dgm:cxn modelId="{4661BEDE-92C8-46FC-A49D-96344DCF786C}" type="presOf" srcId="{23DC7AC1-FBCB-4B6F-855F-186A750610AE}" destId="{B1ACAD1B-B554-4042-B64C-B2EC4C16112E}" srcOrd="1" destOrd="0" presId="urn:microsoft.com/office/officeart/2005/8/layout/target3"/>
    <dgm:cxn modelId="{8B35EEF1-4869-46DF-B3CD-7BB275D1AFD3}" type="presOf" srcId="{9D408994-0CE4-4F94-84EE-D04ECC50BF2C}" destId="{A523F8F3-E4EB-49F8-A462-6282AC026BD5}" srcOrd="1" destOrd="0" presId="urn:microsoft.com/office/officeart/2005/8/layout/target3"/>
    <dgm:cxn modelId="{8FB4E8EC-8CED-4B2F-B2AA-689BCC3468F8}" srcId="{70F64966-0F49-4D44-8C53-11C1CA649B48}" destId="{9D408994-0CE4-4F94-84EE-D04ECC50BF2C}" srcOrd="2" destOrd="0" parTransId="{952AC4A3-BE97-46BC-B935-C4223065DBB8}" sibTransId="{20492773-D875-438B-879E-B1F2A6400656}"/>
    <dgm:cxn modelId="{EC0799BE-CE7A-43C3-BD0C-46A89FD90D7A}" srcId="{70F64966-0F49-4D44-8C53-11C1CA649B48}" destId="{23DC7AC1-FBCB-4B6F-855F-186A750610AE}" srcOrd="0" destOrd="0" parTransId="{C5B98BDE-371B-4010-933D-C2A9EDD6FB77}" sibTransId="{C50E4856-4E74-4039-875B-390226A85AF7}"/>
    <dgm:cxn modelId="{C1C89B34-FA8D-445C-B926-A254C469F01D}" type="presParOf" srcId="{6D737DE9-7818-43CF-BF3B-ACCEA1573666}" destId="{D04082DD-CF4C-4B60-94B8-1B8ACDE336B6}" srcOrd="0" destOrd="0" presId="urn:microsoft.com/office/officeart/2005/8/layout/target3"/>
    <dgm:cxn modelId="{911F1A11-DDE2-4AB6-A7C3-59C2917F87C2}" type="presParOf" srcId="{6D737DE9-7818-43CF-BF3B-ACCEA1573666}" destId="{2A389B58-FF89-428F-B684-09F8D46B5676}" srcOrd="1" destOrd="0" presId="urn:microsoft.com/office/officeart/2005/8/layout/target3"/>
    <dgm:cxn modelId="{1E521052-FC6C-4973-8A19-0A757E5F1508}" type="presParOf" srcId="{6D737DE9-7818-43CF-BF3B-ACCEA1573666}" destId="{198E47D5-457F-4B08-ADCA-D6368710DCB3}" srcOrd="2" destOrd="0" presId="urn:microsoft.com/office/officeart/2005/8/layout/target3"/>
    <dgm:cxn modelId="{D4493FD0-9085-499A-B5A2-430671A2623B}" type="presParOf" srcId="{6D737DE9-7818-43CF-BF3B-ACCEA1573666}" destId="{209CE0A3-4F58-494D-8F21-C145536A1C70}" srcOrd="3" destOrd="0" presId="urn:microsoft.com/office/officeart/2005/8/layout/target3"/>
    <dgm:cxn modelId="{1E41E5AE-7CE9-46CC-800C-01778F8E84D7}" type="presParOf" srcId="{6D737DE9-7818-43CF-BF3B-ACCEA1573666}" destId="{18E2421A-04AA-49FB-8AB0-6EE67CEA1ABC}" srcOrd="4" destOrd="0" presId="urn:microsoft.com/office/officeart/2005/8/layout/target3"/>
    <dgm:cxn modelId="{2E9DCEA1-0696-4310-9C36-7398A2A8BE03}" type="presParOf" srcId="{6D737DE9-7818-43CF-BF3B-ACCEA1573666}" destId="{DB1A312E-BBAC-49DF-82DF-7A1B699103CB}" srcOrd="5" destOrd="0" presId="urn:microsoft.com/office/officeart/2005/8/layout/target3"/>
    <dgm:cxn modelId="{1642042A-0103-45E8-A121-A2FC6058FA2E}" type="presParOf" srcId="{6D737DE9-7818-43CF-BF3B-ACCEA1573666}" destId="{FD39CAEB-17DB-42BC-A234-2104C0C49A72}" srcOrd="6" destOrd="0" presId="urn:microsoft.com/office/officeart/2005/8/layout/target3"/>
    <dgm:cxn modelId="{CF25B297-FFF0-43F3-9EBD-CE6A0383055D}" type="presParOf" srcId="{6D737DE9-7818-43CF-BF3B-ACCEA1573666}" destId="{36653707-C0EE-4AA3-9209-542F656AA20F}" srcOrd="7" destOrd="0" presId="urn:microsoft.com/office/officeart/2005/8/layout/target3"/>
    <dgm:cxn modelId="{88F789E5-D9F8-49A9-9AB5-29730D3242A2}" type="presParOf" srcId="{6D737DE9-7818-43CF-BF3B-ACCEA1573666}" destId="{48AC7635-E465-42B3-B30A-000D925488DD}" srcOrd="8" destOrd="0" presId="urn:microsoft.com/office/officeart/2005/8/layout/target3"/>
    <dgm:cxn modelId="{7B64E074-1D64-4555-9C6C-446B5D055313}" type="presParOf" srcId="{6D737DE9-7818-43CF-BF3B-ACCEA1573666}" destId="{B1ACAD1B-B554-4042-B64C-B2EC4C16112E}" srcOrd="9" destOrd="0" presId="urn:microsoft.com/office/officeart/2005/8/layout/target3"/>
    <dgm:cxn modelId="{4AE76E4D-EB7A-4FBE-8EFE-7DE34E68FF9C}" type="presParOf" srcId="{6D737DE9-7818-43CF-BF3B-ACCEA1573666}" destId="{15AAF360-CC53-4214-BCB5-85F0C2F997E7}" srcOrd="10" destOrd="0" presId="urn:microsoft.com/office/officeart/2005/8/layout/target3"/>
    <dgm:cxn modelId="{A5B78234-F048-477C-A371-6EC23E12CB25}" type="presParOf" srcId="{6D737DE9-7818-43CF-BF3B-ACCEA1573666}" destId="{A523F8F3-E4EB-49F8-A462-6282AC026BD5}" srcOrd="11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04082DD-CF4C-4B60-94B8-1B8ACDE336B6}">
      <dsp:nvSpPr>
        <dsp:cNvPr id="0" name=""/>
        <dsp:cNvSpPr/>
      </dsp:nvSpPr>
      <dsp:spPr>
        <a:xfrm>
          <a:off x="0" y="0"/>
          <a:ext cx="4392488" cy="43924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98E47D5-457F-4B08-ADCA-D6368710DCB3}">
      <dsp:nvSpPr>
        <dsp:cNvPr id="0" name=""/>
        <dsp:cNvSpPr/>
      </dsp:nvSpPr>
      <dsp:spPr>
        <a:xfrm>
          <a:off x="2196244" y="0"/>
          <a:ext cx="5652628" cy="43924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 školy : Základní škola Nový Kostel , okres Cheb</a:t>
          </a:r>
        </a:p>
        <a:p>
          <a:pPr lvl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Autor : </a:t>
          </a:r>
          <a:r>
            <a:rPr lang="cs-CZ" sz="1800" kern="1200" smtClean="0"/>
            <a:t>Pavla Smrčková</a:t>
          </a:r>
          <a:endParaRPr lang="cs-CZ" sz="1800" kern="1200" dirty="0"/>
        </a:p>
      </dsp:txBody>
      <dsp:txXfrm>
        <a:off x="2196244" y="0"/>
        <a:ext cx="5652628" cy="1317749"/>
      </dsp:txXfrm>
    </dsp:sp>
    <dsp:sp modelId="{18E2421A-04AA-49FB-8AB0-6EE67CEA1ABC}">
      <dsp:nvSpPr>
        <dsp:cNvPr id="0" name=""/>
        <dsp:cNvSpPr/>
      </dsp:nvSpPr>
      <dsp:spPr>
        <a:xfrm>
          <a:off x="768686" y="1317749"/>
          <a:ext cx="2855114" cy="28551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B1A312E-BBAC-49DF-82DF-7A1B699103CB}">
      <dsp:nvSpPr>
        <dsp:cNvPr id="0" name=""/>
        <dsp:cNvSpPr/>
      </dsp:nvSpPr>
      <dsp:spPr>
        <a:xfrm>
          <a:off x="2196244" y="1325757"/>
          <a:ext cx="5652628" cy="231027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/>
          </a:r>
          <a:br>
            <a:rPr lang="cs-CZ" sz="1400" kern="1200" dirty="0" smtClean="0"/>
          </a:br>
          <a:r>
            <a:rPr lang="cs-CZ" sz="1800" kern="1200" dirty="0" smtClean="0"/>
            <a:t>Název materiálu : VY _32_INOVACE_ČESKÝ JAZYK </a:t>
          </a:r>
          <a:r>
            <a:rPr lang="cs-CZ" sz="1800" kern="1200" smtClean="0"/>
            <a:t>PRO </a:t>
          </a:r>
          <a:r>
            <a:rPr lang="cs-CZ" sz="1800" kern="1200" smtClean="0">
              <a:solidFill>
                <a:schemeClr val="tx1"/>
              </a:solidFill>
            </a:rPr>
            <a:t>2.ROČNÍK_</a:t>
          </a:r>
          <a:r>
            <a:rPr lang="cs-CZ" sz="1800" b="0" kern="1200" smtClean="0">
              <a:solidFill>
                <a:schemeClr val="tx1"/>
              </a:solidFill>
            </a:rPr>
            <a:t>10</a:t>
          </a:r>
          <a:r>
            <a:rPr lang="cs-CZ" sz="1800" kern="1200" smtClean="0">
              <a:solidFill>
                <a:schemeClr val="tx1"/>
              </a:solidFill>
            </a:rPr>
            <a:t>_ABECEDA </a:t>
          </a:r>
          <a:r>
            <a:rPr lang="cs-CZ" sz="1800" kern="1200" dirty="0" smtClean="0">
              <a:solidFill>
                <a:schemeClr val="tx1"/>
              </a:solidFill>
            </a:rPr>
            <a:t>V ŘÁDKU,SLOUPCI</a:t>
          </a:r>
          <a:r>
            <a:rPr lang="cs-CZ" sz="1800" kern="1200" dirty="0" smtClean="0"/>
            <a:t/>
          </a:r>
          <a:br>
            <a:rPr lang="cs-CZ" sz="1800" kern="1200" dirty="0" smtClean="0"/>
          </a:br>
          <a:r>
            <a:rPr lang="cs-CZ" sz="1800" kern="1200" dirty="0" smtClean="0"/>
            <a:t>Téma : ABECEDA</a:t>
          </a:r>
          <a:endParaRPr lang="cs-CZ" sz="1800" kern="1200" dirty="0">
            <a:solidFill>
              <a:srgbClr val="FF0000"/>
            </a:solidFill>
          </a:endParaRPr>
        </a:p>
      </dsp:txBody>
      <dsp:txXfrm>
        <a:off x="2196244" y="1325757"/>
        <a:ext cx="5652628" cy="1066279"/>
      </dsp:txXfrm>
    </dsp:sp>
    <dsp:sp modelId="{36653707-C0EE-4AA3-9209-542F656AA20F}">
      <dsp:nvSpPr>
        <dsp:cNvPr id="0" name=""/>
        <dsp:cNvSpPr/>
      </dsp:nvSpPr>
      <dsp:spPr>
        <a:xfrm>
          <a:off x="1537371" y="2635494"/>
          <a:ext cx="1317745" cy="131774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8AC7635-E465-42B3-B30A-000D925488DD}">
      <dsp:nvSpPr>
        <dsp:cNvPr id="0" name=""/>
        <dsp:cNvSpPr/>
      </dsp:nvSpPr>
      <dsp:spPr>
        <a:xfrm>
          <a:off x="2196244" y="2635494"/>
          <a:ext cx="5652628" cy="131774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b="0" kern="1200" dirty="0" smtClean="0"/>
            <a:t>Číslo projektu:CZ.1.07/1.4.00/21.2737</a:t>
          </a:r>
          <a:endParaRPr lang="cs-CZ" sz="1800" b="0" kern="1200" dirty="0"/>
        </a:p>
      </dsp:txBody>
      <dsp:txXfrm>
        <a:off x="2196244" y="2635494"/>
        <a:ext cx="5652628" cy="131774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EED86F-8E26-44E7-AD62-A314080E6BF9}" type="datetimeFigureOut">
              <a:rPr lang="cs-CZ" smtClean="0"/>
              <a:t>24.1.2012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C040FA7F-A70D-4418-8095-4DC4094C0EC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EED86F-8E26-44E7-AD62-A314080E6BF9}" type="datetimeFigureOut">
              <a:rPr lang="cs-CZ" smtClean="0"/>
              <a:t>24.1.2012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C040FA7F-A70D-4418-8095-4DC4094C0EC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EED86F-8E26-44E7-AD62-A314080E6BF9}" type="datetimeFigureOut">
              <a:rPr lang="cs-CZ" smtClean="0"/>
              <a:t>24.1.2012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40FA7F-A70D-4418-8095-4DC4094C0ECF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EED86F-8E26-44E7-AD62-A314080E6BF9}" type="datetimeFigureOut">
              <a:rPr lang="cs-CZ" smtClean="0"/>
              <a:t>24.1.2012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40FA7F-A70D-4418-8095-4DC4094C0EC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EED86F-8E26-44E7-AD62-A314080E6BF9}" type="datetimeFigureOut">
              <a:rPr lang="cs-CZ" smtClean="0"/>
              <a:t>24.1.2012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C040FA7F-A70D-4418-8095-4DC4094C0ECF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EED86F-8E26-44E7-AD62-A314080E6BF9}" type="datetimeFigureOut">
              <a:rPr lang="cs-CZ" smtClean="0"/>
              <a:t>24.1.2012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40FA7F-A70D-4418-8095-4DC4094C0EC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EED86F-8E26-44E7-AD62-A314080E6BF9}" type="datetimeFigureOut">
              <a:rPr lang="cs-CZ" smtClean="0"/>
              <a:t>24.1.2012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40FA7F-A70D-4418-8095-4DC4094C0EC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EED86F-8E26-44E7-AD62-A314080E6BF9}" type="datetimeFigureOut">
              <a:rPr lang="cs-CZ" smtClean="0"/>
              <a:t>24.1.2012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40FA7F-A70D-4418-8095-4DC4094C0EC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EED86F-8E26-44E7-AD62-A314080E6BF9}" type="datetimeFigureOut">
              <a:rPr lang="cs-CZ" smtClean="0"/>
              <a:t>24.1.2012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40FA7F-A70D-4418-8095-4DC4094C0ECF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EED86F-8E26-44E7-AD62-A314080E6BF9}" type="datetimeFigureOut">
              <a:rPr lang="cs-CZ" smtClean="0"/>
              <a:t>24.1.2012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40FA7F-A70D-4418-8095-4DC4094C0EC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EED86F-8E26-44E7-AD62-A314080E6BF9}" type="datetimeFigureOut">
              <a:rPr lang="cs-CZ" smtClean="0"/>
              <a:t>24.1.2012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40FA7F-A70D-4418-8095-4DC4094C0EC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BFEED86F-8E26-44E7-AD62-A314080E6BF9}" type="datetimeFigureOut">
              <a:rPr lang="cs-CZ" smtClean="0"/>
              <a:t>24.1.2012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C040FA7F-A70D-4418-8095-4DC4094C0ECF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3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910248095"/>
              </p:ext>
            </p:extLst>
          </p:nvPr>
        </p:nvGraphicFramePr>
        <p:xfrm>
          <a:off x="611560" y="332656"/>
          <a:ext cx="7848872" cy="43924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Obdélník 4"/>
          <p:cNvSpPr/>
          <p:nvPr/>
        </p:nvSpPr>
        <p:spPr>
          <a:xfrm>
            <a:off x="611560" y="6329260"/>
            <a:ext cx="792088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Anotace : Prezentace slouží k procvičení  orientace </a:t>
            </a:r>
            <a:r>
              <a:rPr lang="cs-CZ" smtClean="0"/>
              <a:t>v tabulce </a:t>
            </a:r>
            <a:endParaRPr lang="cs-CZ" dirty="0"/>
          </a:p>
        </p:txBody>
      </p:sp>
      <p:pic>
        <p:nvPicPr>
          <p:cNvPr id="6" name="Picture 2" descr="http://www.sostrebon.cz/userfiles/logo%20OPVK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5157192"/>
            <a:ext cx="2808312" cy="7344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614926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ámeček 1"/>
          <p:cNvSpPr/>
          <p:nvPr/>
        </p:nvSpPr>
        <p:spPr>
          <a:xfrm>
            <a:off x="5125551" y="1027480"/>
            <a:ext cx="720080" cy="648072"/>
          </a:xfrm>
          <a:prstGeom prst="frame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tx1"/>
                </a:solidFill>
              </a:rPr>
              <a:t>Š</a:t>
            </a:r>
          </a:p>
        </p:txBody>
      </p:sp>
      <p:sp>
        <p:nvSpPr>
          <p:cNvPr id="3" name="Rámeček 2"/>
          <p:cNvSpPr/>
          <p:nvPr/>
        </p:nvSpPr>
        <p:spPr>
          <a:xfrm>
            <a:off x="4405471" y="1027480"/>
            <a:ext cx="720080" cy="648072"/>
          </a:xfrm>
          <a:prstGeom prst="frame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B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" name="Rámeček 3"/>
          <p:cNvSpPr/>
          <p:nvPr/>
        </p:nvSpPr>
        <p:spPr>
          <a:xfrm>
            <a:off x="2965311" y="1027480"/>
            <a:ext cx="720080" cy="648072"/>
          </a:xfrm>
          <a:prstGeom prst="frame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E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" name="Rámeček 4"/>
          <p:cNvSpPr/>
          <p:nvPr/>
        </p:nvSpPr>
        <p:spPr>
          <a:xfrm>
            <a:off x="3685391" y="1027480"/>
            <a:ext cx="720080" cy="648072"/>
          </a:xfrm>
          <a:prstGeom prst="frame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T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" name="Rámeček 5"/>
          <p:cNvSpPr/>
          <p:nvPr/>
        </p:nvSpPr>
        <p:spPr>
          <a:xfrm>
            <a:off x="5150777" y="2997854"/>
            <a:ext cx="720080" cy="648072"/>
          </a:xfrm>
          <a:prstGeom prst="frame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U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7" name="Rámeček 6"/>
          <p:cNvSpPr/>
          <p:nvPr/>
        </p:nvSpPr>
        <p:spPr>
          <a:xfrm>
            <a:off x="3685391" y="1694942"/>
            <a:ext cx="720080" cy="648072"/>
          </a:xfrm>
          <a:prstGeom prst="frame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8" name="Rámeček 7"/>
          <p:cNvSpPr/>
          <p:nvPr/>
        </p:nvSpPr>
        <p:spPr>
          <a:xfrm>
            <a:off x="4436329" y="3008680"/>
            <a:ext cx="720080" cy="648072"/>
          </a:xfrm>
          <a:prstGeom prst="frame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U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9" name="Rámeček 8"/>
          <p:cNvSpPr/>
          <p:nvPr/>
        </p:nvSpPr>
        <p:spPr>
          <a:xfrm>
            <a:off x="3687006" y="3008680"/>
            <a:ext cx="720080" cy="648072"/>
          </a:xfrm>
          <a:prstGeom prst="frame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Ó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0" name="Rámeček 9"/>
          <p:cNvSpPr/>
          <p:nvPr/>
        </p:nvSpPr>
        <p:spPr>
          <a:xfrm>
            <a:off x="4405471" y="1688338"/>
            <a:ext cx="720080" cy="648072"/>
          </a:xfrm>
          <a:prstGeom prst="frame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E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3" name="Rámeček 12"/>
          <p:cNvSpPr/>
          <p:nvPr/>
        </p:nvSpPr>
        <p:spPr>
          <a:xfrm>
            <a:off x="2239322" y="1675552"/>
            <a:ext cx="720080" cy="648072"/>
          </a:xfrm>
          <a:prstGeom prst="frame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L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4" name="Rámeček 13"/>
          <p:cNvSpPr/>
          <p:nvPr/>
        </p:nvSpPr>
        <p:spPr>
          <a:xfrm>
            <a:off x="2965311" y="1701710"/>
            <a:ext cx="720080" cy="648072"/>
          </a:xfrm>
          <a:prstGeom prst="frame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Y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6" name="Rámeček 15"/>
          <p:cNvSpPr/>
          <p:nvPr/>
        </p:nvSpPr>
        <p:spPr>
          <a:xfrm>
            <a:off x="2245231" y="2353735"/>
            <a:ext cx="720080" cy="648072"/>
          </a:xfrm>
          <a:prstGeom prst="frame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O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7" name="Rámeček 16"/>
          <p:cNvSpPr/>
          <p:nvPr/>
        </p:nvSpPr>
        <p:spPr>
          <a:xfrm>
            <a:off x="2965311" y="2350949"/>
            <a:ext cx="720080" cy="648072"/>
          </a:xfrm>
          <a:prstGeom prst="frame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É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8" name="Rámeček 17"/>
          <p:cNvSpPr/>
          <p:nvPr/>
        </p:nvSpPr>
        <p:spPr>
          <a:xfrm>
            <a:off x="3685391" y="2360608"/>
            <a:ext cx="720080" cy="648072"/>
          </a:xfrm>
          <a:prstGeom prst="frame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W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9" name="Rámeček 18"/>
          <p:cNvSpPr/>
          <p:nvPr/>
        </p:nvSpPr>
        <p:spPr>
          <a:xfrm>
            <a:off x="4423450" y="2349782"/>
            <a:ext cx="720080" cy="648072"/>
          </a:xfrm>
          <a:prstGeom prst="frame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S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0" name="Rámeček 19"/>
          <p:cNvSpPr/>
          <p:nvPr/>
        </p:nvSpPr>
        <p:spPr>
          <a:xfrm>
            <a:off x="5151548" y="2349782"/>
            <a:ext cx="720080" cy="648072"/>
          </a:xfrm>
          <a:prstGeom prst="frame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1" name="Rámeček 20"/>
          <p:cNvSpPr/>
          <p:nvPr/>
        </p:nvSpPr>
        <p:spPr>
          <a:xfrm>
            <a:off x="5871628" y="2360608"/>
            <a:ext cx="720080" cy="648072"/>
          </a:xfrm>
          <a:prstGeom prst="frame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tx1"/>
                </a:solidFill>
              </a:rPr>
              <a:t>Ž</a:t>
            </a:r>
          </a:p>
        </p:txBody>
      </p:sp>
      <p:sp>
        <p:nvSpPr>
          <p:cNvPr id="22" name="Rámeček 21"/>
          <p:cNvSpPr/>
          <p:nvPr/>
        </p:nvSpPr>
        <p:spPr>
          <a:xfrm>
            <a:off x="2959402" y="3019555"/>
            <a:ext cx="720080" cy="648072"/>
          </a:xfrm>
          <a:prstGeom prst="frame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L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8" name="Rámeček 27"/>
          <p:cNvSpPr/>
          <p:nvPr/>
        </p:nvSpPr>
        <p:spPr>
          <a:xfrm>
            <a:off x="2245231" y="1026736"/>
            <a:ext cx="720080" cy="648072"/>
          </a:xfrm>
          <a:prstGeom prst="frame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30" name="Rámeček 29"/>
          <p:cNvSpPr/>
          <p:nvPr/>
        </p:nvSpPr>
        <p:spPr>
          <a:xfrm>
            <a:off x="2259979" y="3019555"/>
            <a:ext cx="720080" cy="690362"/>
          </a:xfrm>
          <a:prstGeom prst="frame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N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2" name="Rámeček 31"/>
          <p:cNvSpPr/>
          <p:nvPr/>
        </p:nvSpPr>
        <p:spPr>
          <a:xfrm>
            <a:off x="2253528" y="3667627"/>
            <a:ext cx="720080" cy="648072"/>
          </a:xfrm>
          <a:prstGeom prst="frame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tx1"/>
                </a:solidFill>
              </a:rPr>
              <a:t>B</a:t>
            </a:r>
          </a:p>
        </p:txBody>
      </p:sp>
      <p:sp>
        <p:nvSpPr>
          <p:cNvPr id="33" name="Rámeček 32"/>
          <p:cNvSpPr/>
          <p:nvPr/>
        </p:nvSpPr>
        <p:spPr>
          <a:xfrm>
            <a:off x="2245231" y="4315699"/>
            <a:ext cx="720080" cy="648072"/>
          </a:xfrm>
          <a:prstGeom prst="frame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4" name="Rámeček 33"/>
          <p:cNvSpPr/>
          <p:nvPr/>
        </p:nvSpPr>
        <p:spPr>
          <a:xfrm>
            <a:off x="5145932" y="1688338"/>
            <a:ext cx="720080" cy="648072"/>
          </a:xfrm>
          <a:prstGeom prst="frame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S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5" name="Rámeček 34"/>
          <p:cNvSpPr/>
          <p:nvPr/>
        </p:nvSpPr>
        <p:spPr>
          <a:xfrm>
            <a:off x="5871628" y="1712536"/>
            <a:ext cx="720080" cy="648072"/>
          </a:xfrm>
          <a:prstGeom prst="frame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E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6" name="Rámeček 35"/>
          <p:cNvSpPr/>
          <p:nvPr/>
        </p:nvSpPr>
        <p:spPr>
          <a:xfrm>
            <a:off x="5851360" y="1028524"/>
            <a:ext cx="720080" cy="685800"/>
          </a:xfrm>
          <a:prstGeom prst="frame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N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7" name="Rámeček 36"/>
          <p:cNvSpPr/>
          <p:nvPr/>
        </p:nvSpPr>
        <p:spPr>
          <a:xfrm>
            <a:off x="2980059" y="3686863"/>
            <a:ext cx="720080" cy="648072"/>
          </a:xfrm>
          <a:prstGeom prst="frame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8" name="Rámeček 37"/>
          <p:cNvSpPr/>
          <p:nvPr/>
        </p:nvSpPr>
        <p:spPr>
          <a:xfrm>
            <a:off x="2980059" y="4315699"/>
            <a:ext cx="720080" cy="648072"/>
          </a:xfrm>
          <a:prstGeom prst="frame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H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9" name="Rámeček 38"/>
          <p:cNvSpPr/>
          <p:nvPr/>
        </p:nvSpPr>
        <p:spPr>
          <a:xfrm>
            <a:off x="3703370" y="3660693"/>
            <a:ext cx="720080" cy="648072"/>
          </a:xfrm>
          <a:prstGeom prst="frame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Z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0" name="Rámeček 39"/>
          <p:cNvSpPr/>
          <p:nvPr/>
        </p:nvSpPr>
        <p:spPr>
          <a:xfrm>
            <a:off x="4436329" y="3667627"/>
            <a:ext cx="720080" cy="648072"/>
          </a:xfrm>
          <a:prstGeom prst="frame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G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1" name="Rámeček 40"/>
          <p:cNvSpPr/>
          <p:nvPr/>
        </p:nvSpPr>
        <p:spPr>
          <a:xfrm>
            <a:off x="5156409" y="3667627"/>
            <a:ext cx="720080" cy="648072"/>
          </a:xfrm>
          <a:prstGeom prst="frame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J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2" name="Rámeček 41"/>
          <p:cNvSpPr/>
          <p:nvPr/>
        </p:nvSpPr>
        <p:spPr>
          <a:xfrm>
            <a:off x="5876489" y="3019555"/>
            <a:ext cx="720080" cy="648072"/>
          </a:xfrm>
          <a:prstGeom prst="frame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T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3" name="Rámeček 42"/>
          <p:cNvSpPr/>
          <p:nvPr/>
        </p:nvSpPr>
        <p:spPr>
          <a:xfrm>
            <a:off x="5876489" y="3647875"/>
            <a:ext cx="720080" cy="648072"/>
          </a:xfrm>
          <a:prstGeom prst="frame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tx1"/>
                </a:solidFill>
              </a:rPr>
              <a:t>C</a:t>
            </a:r>
          </a:p>
        </p:txBody>
      </p:sp>
      <p:sp>
        <p:nvSpPr>
          <p:cNvPr id="44" name="Rámeček 43"/>
          <p:cNvSpPr/>
          <p:nvPr/>
        </p:nvSpPr>
        <p:spPr>
          <a:xfrm>
            <a:off x="3700139" y="4315699"/>
            <a:ext cx="720080" cy="648072"/>
          </a:xfrm>
          <a:prstGeom prst="frame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X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5" name="Rámeček 44"/>
          <p:cNvSpPr/>
          <p:nvPr/>
        </p:nvSpPr>
        <p:spPr>
          <a:xfrm>
            <a:off x="4407086" y="4315699"/>
            <a:ext cx="720080" cy="648072"/>
          </a:xfrm>
          <a:prstGeom prst="frame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46" name="Rámeček 45"/>
          <p:cNvSpPr/>
          <p:nvPr/>
        </p:nvSpPr>
        <p:spPr>
          <a:xfrm>
            <a:off x="3131840" y="5553236"/>
            <a:ext cx="720080" cy="648072"/>
          </a:xfrm>
          <a:prstGeom prst="frame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47" name="Rámeček 46"/>
          <p:cNvSpPr/>
          <p:nvPr/>
        </p:nvSpPr>
        <p:spPr>
          <a:xfrm>
            <a:off x="2407855" y="5553236"/>
            <a:ext cx="720080" cy="648072"/>
          </a:xfrm>
          <a:prstGeom prst="frame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48" name="Rámeček 47"/>
          <p:cNvSpPr/>
          <p:nvPr/>
        </p:nvSpPr>
        <p:spPr>
          <a:xfrm>
            <a:off x="1656333" y="5553236"/>
            <a:ext cx="720080" cy="648072"/>
          </a:xfrm>
          <a:prstGeom prst="frame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49" name="Rámeček 48"/>
          <p:cNvSpPr/>
          <p:nvPr/>
        </p:nvSpPr>
        <p:spPr>
          <a:xfrm>
            <a:off x="936253" y="5553236"/>
            <a:ext cx="720080" cy="648072"/>
          </a:xfrm>
          <a:prstGeom prst="frame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50" name="Rámeček 49"/>
          <p:cNvSpPr/>
          <p:nvPr/>
        </p:nvSpPr>
        <p:spPr>
          <a:xfrm>
            <a:off x="6591708" y="4308765"/>
            <a:ext cx="720080" cy="648072"/>
          </a:xfrm>
          <a:prstGeom prst="frame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D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1" name="Rámeček 50"/>
          <p:cNvSpPr/>
          <p:nvPr/>
        </p:nvSpPr>
        <p:spPr>
          <a:xfrm>
            <a:off x="6591708" y="3667627"/>
            <a:ext cx="720080" cy="648072"/>
          </a:xfrm>
          <a:prstGeom prst="frame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F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2" name="Rámeček 51"/>
          <p:cNvSpPr/>
          <p:nvPr/>
        </p:nvSpPr>
        <p:spPr>
          <a:xfrm>
            <a:off x="6596569" y="2999803"/>
            <a:ext cx="720080" cy="648072"/>
          </a:xfrm>
          <a:prstGeom prst="frame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53" name="Rámeček 52"/>
          <p:cNvSpPr/>
          <p:nvPr/>
        </p:nvSpPr>
        <p:spPr>
          <a:xfrm>
            <a:off x="6591708" y="2364303"/>
            <a:ext cx="720080" cy="648072"/>
          </a:xfrm>
          <a:prstGeom prst="frame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R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4" name="Rámeček 53"/>
          <p:cNvSpPr/>
          <p:nvPr/>
        </p:nvSpPr>
        <p:spPr>
          <a:xfrm>
            <a:off x="6591708" y="1712536"/>
            <a:ext cx="720080" cy="648072"/>
          </a:xfrm>
          <a:prstGeom prst="frame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U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5" name="Rámeček 54"/>
          <p:cNvSpPr/>
          <p:nvPr/>
        </p:nvSpPr>
        <p:spPr>
          <a:xfrm>
            <a:off x="6591708" y="1026736"/>
            <a:ext cx="720080" cy="685800"/>
          </a:xfrm>
          <a:prstGeom prst="frame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M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6" name="Rámeček 55"/>
          <p:cNvSpPr/>
          <p:nvPr/>
        </p:nvSpPr>
        <p:spPr>
          <a:xfrm>
            <a:off x="5871628" y="4315699"/>
            <a:ext cx="720080" cy="648072"/>
          </a:xfrm>
          <a:prstGeom prst="frame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R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7" name="Rámeček 56"/>
          <p:cNvSpPr/>
          <p:nvPr/>
        </p:nvSpPr>
        <p:spPr>
          <a:xfrm>
            <a:off x="5145932" y="4308765"/>
            <a:ext cx="720080" cy="648072"/>
          </a:xfrm>
          <a:prstGeom prst="frame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O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8" name="Rámeček 57"/>
          <p:cNvSpPr/>
          <p:nvPr/>
        </p:nvSpPr>
        <p:spPr>
          <a:xfrm>
            <a:off x="3851920" y="5553236"/>
            <a:ext cx="720080" cy="648072"/>
          </a:xfrm>
          <a:prstGeom prst="frame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59" name="Rámeček 58"/>
          <p:cNvSpPr/>
          <p:nvPr/>
        </p:nvSpPr>
        <p:spPr>
          <a:xfrm>
            <a:off x="4572000" y="5553236"/>
            <a:ext cx="720080" cy="648072"/>
          </a:xfrm>
          <a:prstGeom prst="frame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442107" y="625819"/>
            <a:ext cx="31451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1</a:t>
            </a:r>
            <a:endParaRPr lang="cs-CZ" sz="20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131840" y="629625"/>
            <a:ext cx="31451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2</a:t>
            </a:r>
            <a:endParaRPr lang="cs-CZ" sz="20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3888176" y="625819"/>
            <a:ext cx="31451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3</a:t>
            </a:r>
            <a:endParaRPr lang="cs-CZ" sz="2000" b="1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4639114" y="629625"/>
            <a:ext cx="31451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4</a:t>
            </a:r>
            <a:endParaRPr lang="cs-CZ" sz="2000" b="1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5328336" y="625819"/>
            <a:ext cx="31451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5</a:t>
            </a:r>
            <a:endParaRPr lang="cs-CZ" sz="2000" b="1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6054145" y="625819"/>
            <a:ext cx="31451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6</a:t>
            </a:r>
            <a:endParaRPr lang="cs-CZ" sz="2000" b="1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6799354" y="626626"/>
            <a:ext cx="31451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7</a:t>
            </a:r>
            <a:endParaRPr lang="cs-CZ" sz="2000" b="1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1846294" y="1166106"/>
            <a:ext cx="34015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A</a:t>
            </a:r>
            <a:endParaRPr lang="cs-CZ" sz="2000" b="1" dirty="0"/>
          </a:p>
        </p:txBody>
      </p:sp>
      <p:sp>
        <p:nvSpPr>
          <p:cNvPr id="61" name="TextovéPole 60"/>
          <p:cNvSpPr txBox="1"/>
          <p:nvPr/>
        </p:nvSpPr>
        <p:spPr>
          <a:xfrm>
            <a:off x="1828615" y="1812319"/>
            <a:ext cx="32893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B</a:t>
            </a:r>
            <a:endParaRPr lang="cs-CZ" sz="2000" b="1" dirty="0"/>
          </a:p>
        </p:txBody>
      </p:sp>
      <p:sp>
        <p:nvSpPr>
          <p:cNvPr id="62" name="TextovéPole 61"/>
          <p:cNvSpPr txBox="1"/>
          <p:nvPr/>
        </p:nvSpPr>
        <p:spPr>
          <a:xfrm>
            <a:off x="1817393" y="2484589"/>
            <a:ext cx="32092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C</a:t>
            </a:r>
            <a:endParaRPr lang="cs-CZ" sz="2000" b="1" dirty="0"/>
          </a:p>
        </p:txBody>
      </p:sp>
      <p:sp>
        <p:nvSpPr>
          <p:cNvPr id="63" name="TextovéPole 62"/>
          <p:cNvSpPr txBox="1"/>
          <p:nvPr/>
        </p:nvSpPr>
        <p:spPr>
          <a:xfrm>
            <a:off x="1846294" y="3164681"/>
            <a:ext cx="34657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D</a:t>
            </a:r>
            <a:endParaRPr lang="cs-CZ" sz="2000" b="1" dirty="0"/>
          </a:p>
        </p:txBody>
      </p:sp>
      <p:sp>
        <p:nvSpPr>
          <p:cNvPr id="64" name="TextovéPole 63"/>
          <p:cNvSpPr txBox="1"/>
          <p:nvPr/>
        </p:nvSpPr>
        <p:spPr>
          <a:xfrm>
            <a:off x="1817393" y="4469988"/>
            <a:ext cx="30168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F</a:t>
            </a:r>
            <a:endParaRPr lang="cs-CZ" sz="2000" b="1" dirty="0"/>
          </a:p>
        </p:txBody>
      </p:sp>
      <p:sp>
        <p:nvSpPr>
          <p:cNvPr id="65" name="TextovéPole 64"/>
          <p:cNvSpPr txBox="1"/>
          <p:nvPr/>
        </p:nvSpPr>
        <p:spPr>
          <a:xfrm>
            <a:off x="1846294" y="3810844"/>
            <a:ext cx="30970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E</a:t>
            </a:r>
            <a:endParaRPr lang="cs-CZ" sz="2000" b="1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2492504" y="1169220"/>
            <a:ext cx="3080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P</a:t>
            </a:r>
            <a:endParaRPr lang="cs-CZ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3876955" y="1859339"/>
            <a:ext cx="3369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</a:t>
            </a:r>
            <a:endParaRPr lang="cs-CZ" dirty="0"/>
          </a:p>
        </p:txBody>
      </p:sp>
      <p:sp>
        <p:nvSpPr>
          <p:cNvPr id="66" name="TextovéPole 65"/>
          <p:cNvSpPr txBox="1"/>
          <p:nvPr/>
        </p:nvSpPr>
        <p:spPr>
          <a:xfrm>
            <a:off x="6799354" y="3148050"/>
            <a:ext cx="32733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</a:t>
            </a:r>
            <a:endParaRPr lang="cs-CZ" dirty="0"/>
          </a:p>
        </p:txBody>
      </p:sp>
      <p:sp>
        <p:nvSpPr>
          <p:cNvPr id="67" name="TextovéPole 66"/>
          <p:cNvSpPr txBox="1"/>
          <p:nvPr/>
        </p:nvSpPr>
        <p:spPr>
          <a:xfrm>
            <a:off x="4621092" y="4469988"/>
            <a:ext cx="29206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Z</a:t>
            </a:r>
            <a:endParaRPr lang="cs-CZ" dirty="0"/>
          </a:p>
        </p:txBody>
      </p:sp>
      <p:sp>
        <p:nvSpPr>
          <p:cNvPr id="68" name="TextovéPole 67"/>
          <p:cNvSpPr txBox="1"/>
          <p:nvPr/>
        </p:nvSpPr>
        <p:spPr>
          <a:xfrm>
            <a:off x="3215340" y="3857209"/>
            <a:ext cx="2423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I</a:t>
            </a:r>
            <a:endParaRPr lang="cs-CZ" dirty="0"/>
          </a:p>
        </p:txBody>
      </p:sp>
      <p:sp>
        <p:nvSpPr>
          <p:cNvPr id="69" name="TextovéPole 68"/>
          <p:cNvSpPr txBox="1"/>
          <p:nvPr/>
        </p:nvSpPr>
        <p:spPr>
          <a:xfrm>
            <a:off x="5319899" y="2503673"/>
            <a:ext cx="3818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</a:t>
            </a:r>
            <a:endParaRPr lang="cs-CZ" dirty="0"/>
          </a:p>
        </p:txBody>
      </p:sp>
      <p:sp>
        <p:nvSpPr>
          <p:cNvPr id="70" name="TextovéPole 69"/>
          <p:cNvSpPr txBox="1"/>
          <p:nvPr/>
        </p:nvSpPr>
        <p:spPr>
          <a:xfrm>
            <a:off x="1078926" y="6268670"/>
            <a:ext cx="43473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A1</a:t>
            </a:r>
            <a:endParaRPr lang="cs-CZ" dirty="0"/>
          </a:p>
        </p:txBody>
      </p:sp>
      <p:sp>
        <p:nvSpPr>
          <p:cNvPr id="72" name="TextovéPole 71"/>
          <p:cNvSpPr txBox="1"/>
          <p:nvPr/>
        </p:nvSpPr>
        <p:spPr>
          <a:xfrm>
            <a:off x="1787784" y="6265329"/>
            <a:ext cx="4267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B3</a:t>
            </a:r>
            <a:endParaRPr lang="cs-CZ" dirty="0"/>
          </a:p>
        </p:txBody>
      </p:sp>
      <p:sp>
        <p:nvSpPr>
          <p:cNvPr id="73" name="TextovéPole 72"/>
          <p:cNvSpPr txBox="1"/>
          <p:nvPr/>
        </p:nvSpPr>
        <p:spPr>
          <a:xfrm>
            <a:off x="2546763" y="6265329"/>
            <a:ext cx="4443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D7</a:t>
            </a:r>
            <a:endParaRPr lang="cs-CZ" dirty="0"/>
          </a:p>
        </p:txBody>
      </p:sp>
      <p:sp>
        <p:nvSpPr>
          <p:cNvPr id="74" name="TextovéPole 73"/>
          <p:cNvSpPr txBox="1"/>
          <p:nvPr/>
        </p:nvSpPr>
        <p:spPr>
          <a:xfrm>
            <a:off x="3271998" y="6265329"/>
            <a:ext cx="40748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F4</a:t>
            </a:r>
            <a:endParaRPr lang="cs-CZ" dirty="0"/>
          </a:p>
        </p:txBody>
      </p:sp>
      <p:sp>
        <p:nvSpPr>
          <p:cNvPr id="75" name="TextovéPole 74"/>
          <p:cNvSpPr txBox="1"/>
          <p:nvPr/>
        </p:nvSpPr>
        <p:spPr>
          <a:xfrm>
            <a:off x="4036000" y="6250503"/>
            <a:ext cx="4138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E2</a:t>
            </a:r>
            <a:endParaRPr lang="cs-CZ" dirty="0"/>
          </a:p>
        </p:txBody>
      </p:sp>
      <p:sp>
        <p:nvSpPr>
          <p:cNvPr id="76" name="TextovéPole 75"/>
          <p:cNvSpPr txBox="1"/>
          <p:nvPr/>
        </p:nvSpPr>
        <p:spPr>
          <a:xfrm>
            <a:off x="4714354" y="6247809"/>
            <a:ext cx="4251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C5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151868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0" grpId="0"/>
      <p:bldP spid="72" grpId="0"/>
      <p:bldP spid="73" grpId="0"/>
      <p:bldP spid="74" grpId="0"/>
      <p:bldP spid="75" grpId="0"/>
      <p:bldP spid="76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ámeček 1"/>
          <p:cNvSpPr/>
          <p:nvPr/>
        </p:nvSpPr>
        <p:spPr>
          <a:xfrm>
            <a:off x="5125551" y="1027480"/>
            <a:ext cx="720080" cy="648072"/>
          </a:xfrm>
          <a:prstGeom prst="frame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tx1"/>
                </a:solidFill>
              </a:rPr>
              <a:t>Š</a:t>
            </a:r>
          </a:p>
        </p:txBody>
      </p:sp>
      <p:sp>
        <p:nvSpPr>
          <p:cNvPr id="3" name="Rámeček 2"/>
          <p:cNvSpPr/>
          <p:nvPr/>
        </p:nvSpPr>
        <p:spPr>
          <a:xfrm>
            <a:off x="4405471" y="1027480"/>
            <a:ext cx="720080" cy="648072"/>
          </a:xfrm>
          <a:prstGeom prst="frame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B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" name="Rámeček 3"/>
          <p:cNvSpPr/>
          <p:nvPr/>
        </p:nvSpPr>
        <p:spPr>
          <a:xfrm>
            <a:off x="2965311" y="1027480"/>
            <a:ext cx="720080" cy="648072"/>
          </a:xfrm>
          <a:prstGeom prst="frame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E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" name="Rámeček 4"/>
          <p:cNvSpPr/>
          <p:nvPr/>
        </p:nvSpPr>
        <p:spPr>
          <a:xfrm>
            <a:off x="3685391" y="1027480"/>
            <a:ext cx="720080" cy="648072"/>
          </a:xfrm>
          <a:prstGeom prst="frame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T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" name="Rámeček 5"/>
          <p:cNvSpPr/>
          <p:nvPr/>
        </p:nvSpPr>
        <p:spPr>
          <a:xfrm>
            <a:off x="5150777" y="2997854"/>
            <a:ext cx="720080" cy="648072"/>
          </a:xfrm>
          <a:prstGeom prst="frame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U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7" name="Rámeček 6"/>
          <p:cNvSpPr/>
          <p:nvPr/>
        </p:nvSpPr>
        <p:spPr>
          <a:xfrm>
            <a:off x="3685391" y="1694942"/>
            <a:ext cx="720080" cy="648072"/>
          </a:xfrm>
          <a:prstGeom prst="frame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8" name="Rámeček 7"/>
          <p:cNvSpPr/>
          <p:nvPr/>
        </p:nvSpPr>
        <p:spPr>
          <a:xfrm>
            <a:off x="4436329" y="3008680"/>
            <a:ext cx="720080" cy="648072"/>
          </a:xfrm>
          <a:prstGeom prst="frame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U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9" name="Rámeček 8"/>
          <p:cNvSpPr/>
          <p:nvPr/>
        </p:nvSpPr>
        <p:spPr>
          <a:xfrm>
            <a:off x="3687006" y="3008680"/>
            <a:ext cx="720080" cy="648072"/>
          </a:xfrm>
          <a:prstGeom prst="frame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Ó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0" name="Rámeček 9"/>
          <p:cNvSpPr/>
          <p:nvPr/>
        </p:nvSpPr>
        <p:spPr>
          <a:xfrm>
            <a:off x="4405471" y="1688338"/>
            <a:ext cx="720080" cy="648072"/>
          </a:xfrm>
          <a:prstGeom prst="frame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E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3" name="Rámeček 12"/>
          <p:cNvSpPr/>
          <p:nvPr/>
        </p:nvSpPr>
        <p:spPr>
          <a:xfrm>
            <a:off x="2239322" y="1675552"/>
            <a:ext cx="720080" cy="648072"/>
          </a:xfrm>
          <a:prstGeom prst="frame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L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4" name="Rámeček 13"/>
          <p:cNvSpPr/>
          <p:nvPr/>
        </p:nvSpPr>
        <p:spPr>
          <a:xfrm>
            <a:off x="2965311" y="1701710"/>
            <a:ext cx="720080" cy="648072"/>
          </a:xfrm>
          <a:prstGeom prst="frame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Y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6" name="Rámeček 15"/>
          <p:cNvSpPr/>
          <p:nvPr/>
        </p:nvSpPr>
        <p:spPr>
          <a:xfrm>
            <a:off x="2245231" y="2353735"/>
            <a:ext cx="720080" cy="648072"/>
          </a:xfrm>
          <a:prstGeom prst="frame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O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7" name="Rámeček 16"/>
          <p:cNvSpPr/>
          <p:nvPr/>
        </p:nvSpPr>
        <p:spPr>
          <a:xfrm>
            <a:off x="2965311" y="2350949"/>
            <a:ext cx="720080" cy="648072"/>
          </a:xfrm>
          <a:prstGeom prst="frame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É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8" name="Rámeček 17"/>
          <p:cNvSpPr/>
          <p:nvPr/>
        </p:nvSpPr>
        <p:spPr>
          <a:xfrm>
            <a:off x="3685391" y="2360608"/>
            <a:ext cx="720080" cy="648072"/>
          </a:xfrm>
          <a:prstGeom prst="frame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W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9" name="Rámeček 18"/>
          <p:cNvSpPr/>
          <p:nvPr/>
        </p:nvSpPr>
        <p:spPr>
          <a:xfrm>
            <a:off x="4423450" y="2349782"/>
            <a:ext cx="720080" cy="648072"/>
          </a:xfrm>
          <a:prstGeom prst="frame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S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0" name="Rámeček 19"/>
          <p:cNvSpPr/>
          <p:nvPr/>
        </p:nvSpPr>
        <p:spPr>
          <a:xfrm>
            <a:off x="5151548" y="2349782"/>
            <a:ext cx="720080" cy="648072"/>
          </a:xfrm>
          <a:prstGeom prst="frame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1" name="Rámeček 20"/>
          <p:cNvSpPr/>
          <p:nvPr/>
        </p:nvSpPr>
        <p:spPr>
          <a:xfrm>
            <a:off x="5871628" y="2360608"/>
            <a:ext cx="720080" cy="648072"/>
          </a:xfrm>
          <a:prstGeom prst="frame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tx1"/>
                </a:solidFill>
              </a:rPr>
              <a:t>Ž</a:t>
            </a:r>
          </a:p>
        </p:txBody>
      </p:sp>
      <p:sp>
        <p:nvSpPr>
          <p:cNvPr id="22" name="Rámeček 21"/>
          <p:cNvSpPr/>
          <p:nvPr/>
        </p:nvSpPr>
        <p:spPr>
          <a:xfrm>
            <a:off x="2959402" y="3019555"/>
            <a:ext cx="720080" cy="648072"/>
          </a:xfrm>
          <a:prstGeom prst="frame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L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8" name="Rámeček 27"/>
          <p:cNvSpPr/>
          <p:nvPr/>
        </p:nvSpPr>
        <p:spPr>
          <a:xfrm>
            <a:off x="2245231" y="1026736"/>
            <a:ext cx="720080" cy="648072"/>
          </a:xfrm>
          <a:prstGeom prst="frame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30" name="Rámeček 29"/>
          <p:cNvSpPr/>
          <p:nvPr/>
        </p:nvSpPr>
        <p:spPr>
          <a:xfrm>
            <a:off x="2259979" y="3019555"/>
            <a:ext cx="720080" cy="690362"/>
          </a:xfrm>
          <a:prstGeom prst="frame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N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2" name="Rámeček 31"/>
          <p:cNvSpPr/>
          <p:nvPr/>
        </p:nvSpPr>
        <p:spPr>
          <a:xfrm>
            <a:off x="2253528" y="3667627"/>
            <a:ext cx="720080" cy="648072"/>
          </a:xfrm>
          <a:prstGeom prst="frame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tx1"/>
                </a:solidFill>
              </a:rPr>
              <a:t>B</a:t>
            </a:r>
          </a:p>
        </p:txBody>
      </p:sp>
      <p:sp>
        <p:nvSpPr>
          <p:cNvPr id="33" name="Rámeček 32"/>
          <p:cNvSpPr/>
          <p:nvPr/>
        </p:nvSpPr>
        <p:spPr>
          <a:xfrm>
            <a:off x="2245231" y="4315699"/>
            <a:ext cx="720080" cy="648072"/>
          </a:xfrm>
          <a:prstGeom prst="frame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4" name="Rámeček 33"/>
          <p:cNvSpPr/>
          <p:nvPr/>
        </p:nvSpPr>
        <p:spPr>
          <a:xfrm>
            <a:off x="5145932" y="1688338"/>
            <a:ext cx="720080" cy="648072"/>
          </a:xfrm>
          <a:prstGeom prst="frame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S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5" name="Rámeček 34"/>
          <p:cNvSpPr/>
          <p:nvPr/>
        </p:nvSpPr>
        <p:spPr>
          <a:xfrm>
            <a:off x="5871628" y="1712536"/>
            <a:ext cx="720080" cy="648072"/>
          </a:xfrm>
          <a:prstGeom prst="frame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E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6" name="Rámeček 35"/>
          <p:cNvSpPr/>
          <p:nvPr/>
        </p:nvSpPr>
        <p:spPr>
          <a:xfrm>
            <a:off x="5851360" y="1028524"/>
            <a:ext cx="720080" cy="685800"/>
          </a:xfrm>
          <a:prstGeom prst="frame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N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7" name="Rámeček 36"/>
          <p:cNvSpPr/>
          <p:nvPr/>
        </p:nvSpPr>
        <p:spPr>
          <a:xfrm>
            <a:off x="2980059" y="3686863"/>
            <a:ext cx="720080" cy="648072"/>
          </a:xfrm>
          <a:prstGeom prst="frame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8" name="Rámeček 37"/>
          <p:cNvSpPr/>
          <p:nvPr/>
        </p:nvSpPr>
        <p:spPr>
          <a:xfrm>
            <a:off x="2980059" y="4315699"/>
            <a:ext cx="720080" cy="648072"/>
          </a:xfrm>
          <a:prstGeom prst="frame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H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9" name="Rámeček 38"/>
          <p:cNvSpPr/>
          <p:nvPr/>
        </p:nvSpPr>
        <p:spPr>
          <a:xfrm>
            <a:off x="3703370" y="3660693"/>
            <a:ext cx="720080" cy="648072"/>
          </a:xfrm>
          <a:prstGeom prst="frame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Z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0" name="Rámeček 39"/>
          <p:cNvSpPr/>
          <p:nvPr/>
        </p:nvSpPr>
        <p:spPr>
          <a:xfrm>
            <a:off x="4436329" y="3667627"/>
            <a:ext cx="720080" cy="648072"/>
          </a:xfrm>
          <a:prstGeom prst="frame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G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1" name="Rámeček 40"/>
          <p:cNvSpPr/>
          <p:nvPr/>
        </p:nvSpPr>
        <p:spPr>
          <a:xfrm>
            <a:off x="5156409" y="3667627"/>
            <a:ext cx="720080" cy="648072"/>
          </a:xfrm>
          <a:prstGeom prst="frame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J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2" name="Rámeček 41"/>
          <p:cNvSpPr/>
          <p:nvPr/>
        </p:nvSpPr>
        <p:spPr>
          <a:xfrm>
            <a:off x="5876489" y="3019555"/>
            <a:ext cx="720080" cy="648072"/>
          </a:xfrm>
          <a:prstGeom prst="frame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T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3" name="Rámeček 42"/>
          <p:cNvSpPr/>
          <p:nvPr/>
        </p:nvSpPr>
        <p:spPr>
          <a:xfrm>
            <a:off x="5876489" y="3647875"/>
            <a:ext cx="720080" cy="648072"/>
          </a:xfrm>
          <a:prstGeom prst="frame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tx1"/>
                </a:solidFill>
              </a:rPr>
              <a:t>C</a:t>
            </a:r>
          </a:p>
        </p:txBody>
      </p:sp>
      <p:sp>
        <p:nvSpPr>
          <p:cNvPr id="44" name="Rámeček 43"/>
          <p:cNvSpPr/>
          <p:nvPr/>
        </p:nvSpPr>
        <p:spPr>
          <a:xfrm>
            <a:off x="3700139" y="4315699"/>
            <a:ext cx="720080" cy="648072"/>
          </a:xfrm>
          <a:prstGeom prst="frame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X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5" name="Rámeček 44"/>
          <p:cNvSpPr/>
          <p:nvPr/>
        </p:nvSpPr>
        <p:spPr>
          <a:xfrm>
            <a:off x="4407086" y="4315699"/>
            <a:ext cx="720080" cy="648072"/>
          </a:xfrm>
          <a:prstGeom prst="frame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46" name="Rámeček 45"/>
          <p:cNvSpPr/>
          <p:nvPr/>
        </p:nvSpPr>
        <p:spPr>
          <a:xfrm>
            <a:off x="3131840" y="5553236"/>
            <a:ext cx="720080" cy="648072"/>
          </a:xfrm>
          <a:prstGeom prst="frame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Z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7" name="Rámeček 46"/>
          <p:cNvSpPr/>
          <p:nvPr/>
        </p:nvSpPr>
        <p:spPr>
          <a:xfrm>
            <a:off x="2407855" y="5553236"/>
            <a:ext cx="720080" cy="648072"/>
          </a:xfrm>
          <a:prstGeom prst="frame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D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8" name="Rámeček 47"/>
          <p:cNvSpPr/>
          <p:nvPr/>
        </p:nvSpPr>
        <p:spPr>
          <a:xfrm>
            <a:off x="1656333" y="5553236"/>
            <a:ext cx="720080" cy="648072"/>
          </a:xfrm>
          <a:prstGeom prst="frame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O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9" name="Rámeček 48"/>
          <p:cNvSpPr/>
          <p:nvPr/>
        </p:nvSpPr>
        <p:spPr>
          <a:xfrm>
            <a:off x="936253" y="5553236"/>
            <a:ext cx="720080" cy="648072"/>
          </a:xfrm>
          <a:prstGeom prst="frame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P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0" name="Rámeček 49"/>
          <p:cNvSpPr/>
          <p:nvPr/>
        </p:nvSpPr>
        <p:spPr>
          <a:xfrm>
            <a:off x="6591708" y="4308765"/>
            <a:ext cx="720080" cy="648072"/>
          </a:xfrm>
          <a:prstGeom prst="frame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D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1" name="Rámeček 50"/>
          <p:cNvSpPr/>
          <p:nvPr/>
        </p:nvSpPr>
        <p:spPr>
          <a:xfrm>
            <a:off x="6591708" y="3667627"/>
            <a:ext cx="720080" cy="648072"/>
          </a:xfrm>
          <a:prstGeom prst="frame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F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2" name="Rámeček 51"/>
          <p:cNvSpPr/>
          <p:nvPr/>
        </p:nvSpPr>
        <p:spPr>
          <a:xfrm>
            <a:off x="6596569" y="2999803"/>
            <a:ext cx="720080" cy="648072"/>
          </a:xfrm>
          <a:prstGeom prst="frame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53" name="Rámeček 52"/>
          <p:cNvSpPr/>
          <p:nvPr/>
        </p:nvSpPr>
        <p:spPr>
          <a:xfrm>
            <a:off x="6591708" y="2364303"/>
            <a:ext cx="720080" cy="648072"/>
          </a:xfrm>
          <a:prstGeom prst="frame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R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4" name="Rámeček 53"/>
          <p:cNvSpPr/>
          <p:nvPr/>
        </p:nvSpPr>
        <p:spPr>
          <a:xfrm>
            <a:off x="6591708" y="1712536"/>
            <a:ext cx="720080" cy="648072"/>
          </a:xfrm>
          <a:prstGeom prst="frame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U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5" name="Rámeček 54"/>
          <p:cNvSpPr/>
          <p:nvPr/>
        </p:nvSpPr>
        <p:spPr>
          <a:xfrm>
            <a:off x="6591708" y="1026736"/>
            <a:ext cx="720080" cy="685800"/>
          </a:xfrm>
          <a:prstGeom prst="frame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M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6" name="Rámeček 55"/>
          <p:cNvSpPr/>
          <p:nvPr/>
        </p:nvSpPr>
        <p:spPr>
          <a:xfrm>
            <a:off x="5871628" y="4315699"/>
            <a:ext cx="720080" cy="648072"/>
          </a:xfrm>
          <a:prstGeom prst="frame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R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7" name="Rámeček 56"/>
          <p:cNvSpPr/>
          <p:nvPr/>
        </p:nvSpPr>
        <p:spPr>
          <a:xfrm>
            <a:off x="5145932" y="4308765"/>
            <a:ext cx="720080" cy="648072"/>
          </a:xfrm>
          <a:prstGeom prst="frame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O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8" name="Rámeček 57"/>
          <p:cNvSpPr/>
          <p:nvPr/>
        </p:nvSpPr>
        <p:spPr>
          <a:xfrm>
            <a:off x="3851920" y="5553236"/>
            <a:ext cx="720080" cy="648072"/>
          </a:xfrm>
          <a:prstGeom prst="frame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I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9" name="Rámeček 58"/>
          <p:cNvSpPr/>
          <p:nvPr/>
        </p:nvSpPr>
        <p:spPr>
          <a:xfrm>
            <a:off x="4572000" y="5553236"/>
            <a:ext cx="720080" cy="648072"/>
          </a:xfrm>
          <a:prstGeom prst="frame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M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442107" y="625819"/>
            <a:ext cx="31451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1</a:t>
            </a:r>
            <a:endParaRPr lang="cs-CZ" sz="20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131840" y="629625"/>
            <a:ext cx="31451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2</a:t>
            </a:r>
            <a:endParaRPr lang="cs-CZ" sz="20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3888176" y="625819"/>
            <a:ext cx="31451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3</a:t>
            </a:r>
            <a:endParaRPr lang="cs-CZ" sz="2000" b="1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4639114" y="629625"/>
            <a:ext cx="31451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4</a:t>
            </a:r>
            <a:endParaRPr lang="cs-CZ" sz="2000" b="1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5328336" y="625819"/>
            <a:ext cx="31451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5</a:t>
            </a:r>
            <a:endParaRPr lang="cs-CZ" sz="2000" b="1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6054145" y="625819"/>
            <a:ext cx="31451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6</a:t>
            </a:r>
            <a:endParaRPr lang="cs-CZ" sz="2000" b="1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6799354" y="626626"/>
            <a:ext cx="31451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7</a:t>
            </a:r>
            <a:endParaRPr lang="cs-CZ" sz="2000" b="1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1846294" y="1166106"/>
            <a:ext cx="34015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A</a:t>
            </a:r>
            <a:endParaRPr lang="cs-CZ" sz="2000" b="1" dirty="0"/>
          </a:p>
        </p:txBody>
      </p:sp>
      <p:sp>
        <p:nvSpPr>
          <p:cNvPr id="61" name="TextovéPole 60"/>
          <p:cNvSpPr txBox="1"/>
          <p:nvPr/>
        </p:nvSpPr>
        <p:spPr>
          <a:xfrm>
            <a:off x="1828615" y="1812319"/>
            <a:ext cx="32893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B</a:t>
            </a:r>
            <a:endParaRPr lang="cs-CZ" sz="2000" b="1" dirty="0"/>
          </a:p>
        </p:txBody>
      </p:sp>
      <p:sp>
        <p:nvSpPr>
          <p:cNvPr id="62" name="TextovéPole 61"/>
          <p:cNvSpPr txBox="1"/>
          <p:nvPr/>
        </p:nvSpPr>
        <p:spPr>
          <a:xfrm>
            <a:off x="1817393" y="2484589"/>
            <a:ext cx="32092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C</a:t>
            </a:r>
            <a:endParaRPr lang="cs-CZ" sz="2000" b="1" dirty="0"/>
          </a:p>
        </p:txBody>
      </p:sp>
      <p:sp>
        <p:nvSpPr>
          <p:cNvPr id="63" name="TextovéPole 62"/>
          <p:cNvSpPr txBox="1"/>
          <p:nvPr/>
        </p:nvSpPr>
        <p:spPr>
          <a:xfrm>
            <a:off x="1846294" y="3164681"/>
            <a:ext cx="34657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D</a:t>
            </a:r>
            <a:endParaRPr lang="cs-CZ" sz="2000" b="1" dirty="0"/>
          </a:p>
        </p:txBody>
      </p:sp>
      <p:sp>
        <p:nvSpPr>
          <p:cNvPr id="64" name="TextovéPole 63"/>
          <p:cNvSpPr txBox="1"/>
          <p:nvPr/>
        </p:nvSpPr>
        <p:spPr>
          <a:xfrm>
            <a:off x="1817393" y="4469988"/>
            <a:ext cx="30168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F</a:t>
            </a:r>
            <a:endParaRPr lang="cs-CZ" sz="2000" b="1" dirty="0"/>
          </a:p>
        </p:txBody>
      </p:sp>
      <p:sp>
        <p:nvSpPr>
          <p:cNvPr id="65" name="TextovéPole 64"/>
          <p:cNvSpPr txBox="1"/>
          <p:nvPr/>
        </p:nvSpPr>
        <p:spPr>
          <a:xfrm>
            <a:off x="1846294" y="3810844"/>
            <a:ext cx="30970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E</a:t>
            </a:r>
            <a:endParaRPr lang="cs-CZ" sz="2000" b="1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2492504" y="1169220"/>
            <a:ext cx="3080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P</a:t>
            </a:r>
            <a:endParaRPr lang="cs-CZ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3876955" y="1859339"/>
            <a:ext cx="3369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</a:t>
            </a:r>
            <a:endParaRPr lang="cs-CZ" dirty="0"/>
          </a:p>
        </p:txBody>
      </p:sp>
      <p:sp>
        <p:nvSpPr>
          <p:cNvPr id="66" name="TextovéPole 65"/>
          <p:cNvSpPr txBox="1"/>
          <p:nvPr/>
        </p:nvSpPr>
        <p:spPr>
          <a:xfrm>
            <a:off x="6799354" y="3148050"/>
            <a:ext cx="32733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</a:t>
            </a:r>
            <a:endParaRPr lang="cs-CZ" dirty="0"/>
          </a:p>
        </p:txBody>
      </p:sp>
      <p:sp>
        <p:nvSpPr>
          <p:cNvPr id="67" name="TextovéPole 66"/>
          <p:cNvSpPr txBox="1"/>
          <p:nvPr/>
        </p:nvSpPr>
        <p:spPr>
          <a:xfrm>
            <a:off x="4621092" y="4469988"/>
            <a:ext cx="29206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Z</a:t>
            </a:r>
            <a:endParaRPr lang="cs-CZ" dirty="0"/>
          </a:p>
        </p:txBody>
      </p:sp>
      <p:sp>
        <p:nvSpPr>
          <p:cNvPr id="68" name="TextovéPole 67"/>
          <p:cNvSpPr txBox="1"/>
          <p:nvPr/>
        </p:nvSpPr>
        <p:spPr>
          <a:xfrm>
            <a:off x="3215340" y="3857209"/>
            <a:ext cx="2423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I</a:t>
            </a:r>
            <a:endParaRPr lang="cs-CZ" dirty="0"/>
          </a:p>
        </p:txBody>
      </p:sp>
      <p:sp>
        <p:nvSpPr>
          <p:cNvPr id="69" name="TextovéPole 68"/>
          <p:cNvSpPr txBox="1"/>
          <p:nvPr/>
        </p:nvSpPr>
        <p:spPr>
          <a:xfrm>
            <a:off x="5319899" y="2503673"/>
            <a:ext cx="3818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</a:t>
            </a:r>
            <a:endParaRPr lang="cs-CZ" dirty="0"/>
          </a:p>
        </p:txBody>
      </p:sp>
      <p:sp>
        <p:nvSpPr>
          <p:cNvPr id="70" name="TextovéPole 69"/>
          <p:cNvSpPr txBox="1"/>
          <p:nvPr/>
        </p:nvSpPr>
        <p:spPr>
          <a:xfrm>
            <a:off x="1078926" y="6268670"/>
            <a:ext cx="43473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A1</a:t>
            </a:r>
            <a:endParaRPr lang="cs-CZ" dirty="0"/>
          </a:p>
        </p:txBody>
      </p:sp>
      <p:sp>
        <p:nvSpPr>
          <p:cNvPr id="72" name="TextovéPole 71"/>
          <p:cNvSpPr txBox="1"/>
          <p:nvPr/>
        </p:nvSpPr>
        <p:spPr>
          <a:xfrm>
            <a:off x="1787784" y="6265329"/>
            <a:ext cx="4267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B3</a:t>
            </a:r>
            <a:endParaRPr lang="cs-CZ" dirty="0"/>
          </a:p>
        </p:txBody>
      </p:sp>
      <p:sp>
        <p:nvSpPr>
          <p:cNvPr id="73" name="TextovéPole 72"/>
          <p:cNvSpPr txBox="1"/>
          <p:nvPr/>
        </p:nvSpPr>
        <p:spPr>
          <a:xfrm>
            <a:off x="2546763" y="6265329"/>
            <a:ext cx="4443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D7</a:t>
            </a:r>
            <a:endParaRPr lang="cs-CZ" dirty="0"/>
          </a:p>
        </p:txBody>
      </p:sp>
      <p:sp>
        <p:nvSpPr>
          <p:cNvPr id="74" name="TextovéPole 73"/>
          <p:cNvSpPr txBox="1"/>
          <p:nvPr/>
        </p:nvSpPr>
        <p:spPr>
          <a:xfrm>
            <a:off x="3271998" y="6265329"/>
            <a:ext cx="40748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F4</a:t>
            </a:r>
            <a:endParaRPr lang="cs-CZ" dirty="0"/>
          </a:p>
        </p:txBody>
      </p:sp>
      <p:sp>
        <p:nvSpPr>
          <p:cNvPr id="75" name="TextovéPole 74"/>
          <p:cNvSpPr txBox="1"/>
          <p:nvPr/>
        </p:nvSpPr>
        <p:spPr>
          <a:xfrm>
            <a:off x="4036000" y="6250503"/>
            <a:ext cx="4138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E2</a:t>
            </a:r>
            <a:endParaRPr lang="cs-CZ" dirty="0"/>
          </a:p>
        </p:txBody>
      </p:sp>
      <p:sp>
        <p:nvSpPr>
          <p:cNvPr id="76" name="TextovéPole 75"/>
          <p:cNvSpPr txBox="1"/>
          <p:nvPr/>
        </p:nvSpPr>
        <p:spPr>
          <a:xfrm>
            <a:off x="4714354" y="6247809"/>
            <a:ext cx="4251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C5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027844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7" dur="2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2" dur="2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7" dur="20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2" dur="20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6" grpId="0" animBg="1"/>
      <p:bldP spid="47" grpId="0" animBg="1"/>
      <p:bldP spid="48" grpId="0" animBg="1"/>
      <p:bldP spid="49" grpId="0" animBg="1"/>
      <p:bldP spid="58" grpId="0" animBg="1"/>
      <p:bldP spid="59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15616" y="908720"/>
            <a:ext cx="2880404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Zdroj : obrazce Microsoft PowerPoint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10082451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16</TotalTime>
  <Words>158</Words>
  <Application>Microsoft Office PowerPoint</Application>
  <PresentationFormat>Předvádění na obrazovce (4:3)</PresentationFormat>
  <Paragraphs>134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Cesta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Maminka</dc:creator>
  <cp:lastModifiedBy>Maminka</cp:lastModifiedBy>
  <cp:revision>7</cp:revision>
  <dcterms:created xsi:type="dcterms:W3CDTF">2011-10-22T21:30:33Z</dcterms:created>
  <dcterms:modified xsi:type="dcterms:W3CDTF">2012-01-24T17:50:48Z</dcterms:modified>
</cp:coreProperties>
</file>