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VY_52_INOVACE_2/25_MAGNET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B97BFC3-182F-477B-B93A-FBDF600B4E07}">
      <dgm:prSet phldrT="[Text]"/>
      <dgm:spPr/>
      <dgm:t>
        <a:bodyPr/>
        <a:lstStyle/>
        <a:p>
          <a:pPr algn="l"/>
          <a:r>
            <a:rPr lang="cs-CZ" dirty="0" smtClean="0"/>
            <a:t>Téma: Magnet</a:t>
          </a:r>
          <a:endParaRPr lang="cs-CZ" dirty="0"/>
        </a:p>
      </dgm:t>
    </dgm:pt>
    <dgm:pt modelId="{8816BC70-056D-4D9B-93D4-82E825263907}" type="parTrans" cxnId="{D6777DC6-B0CA-44C5-9CEA-D5C8E37133D0}">
      <dgm:prSet/>
      <dgm:spPr/>
    </dgm:pt>
    <dgm:pt modelId="{19B6C9A4-DE9E-4929-B580-53361936F2D2}" type="sibTrans" cxnId="{D6777DC6-B0CA-44C5-9CEA-D5C8E37133D0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7CCC5B48-C03C-412B-A774-D85E2C489357}" type="pres">
      <dgm:prSet presAssocID="{5B97BFC3-182F-477B-B93A-FBDF600B4E07}" presName="vertSpace4" presStyleLbl="node1" presStyleIdx="2" presStyleCnt="5"/>
      <dgm:spPr/>
    </dgm:pt>
    <dgm:pt modelId="{FA93C75E-E0A4-4149-B2B9-5773C89B45E8}" type="pres">
      <dgm:prSet presAssocID="{5B97BFC3-182F-477B-B93A-FBDF600B4E07}" presName="circle4" presStyleLbl="node1" presStyleIdx="3" presStyleCnt="5"/>
      <dgm:spPr/>
    </dgm:pt>
    <dgm:pt modelId="{0FB88482-1166-4571-BC45-BCED6907A3B7}" type="pres">
      <dgm:prSet presAssocID="{5B97BFC3-182F-477B-B93A-FBDF600B4E07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8AA0D-E57A-4177-BC78-AD2C2754E4DF}" type="pres">
      <dgm:prSet presAssocID="{5B97BFC3-182F-477B-B93A-FBDF600B4E0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D6777DC6-B0CA-44C5-9CEA-D5C8E37133D0}" srcId="{39F8B381-5807-488E-AC22-73DD4140ED4A}" destId="{5B97BFC3-182F-477B-B93A-FBDF600B4E07}" srcOrd="3" destOrd="0" parTransId="{8816BC70-056D-4D9B-93D4-82E825263907}" sibTransId="{19B6C9A4-DE9E-4929-B580-53361936F2D2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DF913A55-F0A1-45A7-858C-06294A186136}" type="presOf" srcId="{5B97BFC3-182F-477B-B93A-FBDF600B4E07}" destId="{32B8AA0D-E57A-4177-BC78-AD2C2754E4DF}" srcOrd="1" destOrd="0" presId="urn:microsoft.com/office/officeart/2005/8/layout/target3"/>
    <dgm:cxn modelId="{D837D96F-6395-40C3-B73D-C3038A5A1A70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FF4B2475-2E00-455D-B616-FB0925BD5B03}" type="presOf" srcId="{EBC41103-E2E5-4D48-9B4B-425520D3D098}" destId="{3BA01B75-849B-4716-8BCD-084A86FF328F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431C2AC-0FC7-4BC1-985D-B4462FCE127E}" type="presOf" srcId="{5B97BFC3-182F-477B-B93A-FBDF600B4E07}" destId="{0FB88482-1166-4571-BC45-BCED6907A3B7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C77991B3-95B9-45E8-846F-4E96352BB620}" type="presParOf" srcId="{71045F8C-00FA-488E-A7BD-E2E6753D979D}" destId="{7CCC5B48-C03C-412B-A774-D85E2C489357}" srcOrd="9" destOrd="0" presId="urn:microsoft.com/office/officeart/2005/8/layout/target3"/>
    <dgm:cxn modelId="{C80A41E8-A40A-4871-8550-42FB116620E1}" type="presParOf" srcId="{71045F8C-00FA-488E-A7BD-E2E6753D979D}" destId="{FA93C75E-E0A4-4149-B2B9-5773C89B45E8}" srcOrd="10" destOrd="0" presId="urn:microsoft.com/office/officeart/2005/8/layout/target3"/>
    <dgm:cxn modelId="{994448D3-D582-46EF-B9FA-9F8D43D827AB}" type="presParOf" srcId="{71045F8C-00FA-488E-A7BD-E2E6753D979D}" destId="{0FB88482-1166-4571-BC45-BCED6907A3B7}" srcOrd="11" destOrd="0" presId="urn:microsoft.com/office/officeart/2005/8/layout/target3"/>
    <dgm:cxn modelId="{1E3FAE3F-8E8C-4D87-8B1A-595252F7F8F6}" type="presParOf" srcId="{71045F8C-00FA-488E-A7BD-E2E6753D979D}" destId="{13BD0FAF-9F2C-4708-9E63-A8E8E5252943}" srcOrd="12" destOrd="0" presId="urn:microsoft.com/office/officeart/2005/8/layout/target3"/>
    <dgm:cxn modelId="{D141664C-6EE9-42EA-B520-069652BD5C15}" type="presParOf" srcId="{71045F8C-00FA-488E-A7BD-E2E6753D979D}" destId="{6821E7C9-5E4B-45FA-8F82-01E6F26FAA25}" srcOrd="13" destOrd="0" presId="urn:microsoft.com/office/officeart/2005/8/layout/target3"/>
    <dgm:cxn modelId="{87FB4057-21CB-4675-B11B-F4FB6B6E92D9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16C1D2FB-5D3A-4207-B821-C2DA76875444}" type="presParOf" srcId="{71045F8C-00FA-488E-A7BD-E2E6753D979D}" destId="{32B8AA0D-E57A-4177-BC78-AD2C2754E4DF}" srcOrd="18" destOrd="0" presId="urn:microsoft.com/office/officeart/2005/8/layout/target3"/>
    <dgm:cxn modelId="{0FCFCB9D-CBD1-481B-BC27-6B054550915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VY_52_INOVACE_2/25_MAGNET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FA93C75E-E0A4-4149-B2B9-5773C89B45E8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8482-1166-4571-BC45-BCED6907A3B7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Magnet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rozšíření 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Čtyři snímky slouží k názorné a ústní prezentaci – rozšíření učiva, poslední snímek je určen ke krátkému zopakování. Po kliknutí na správnou odpověď se ozve tleskání, na špatnou odpověď výbuch.</a:t>
            </a:r>
          </a:p>
          <a:p>
            <a:r>
              <a:rPr lang="cs-CZ" sz="3000" dirty="0" smtClean="0"/>
              <a:t>Žáci se zájmem sledovali nové informace, které nemají v učebnici. Na posledním snímku se všichni vystřídali, nejprve správně zodpověděli všechny otázky a pak zkoušeli i zvukové efekty u nesprávných odpovědí.</a:t>
            </a:r>
          </a:p>
          <a:p>
            <a:r>
              <a:rPr lang="cs-CZ" sz="3000" dirty="0" smtClean="0"/>
              <a:t>Vytvořeno: říjen 2011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2.11.2011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571480"/>
            <a:ext cx="68659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PŘÍRODNÍ MAGNET  má název ……. MAGNETITE………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		……………………………česky  MAGNETOVEC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143116"/>
            <a:ext cx="5400000" cy="3571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minerál</a:t>
            </a:r>
          </a:p>
          <a:p>
            <a:r>
              <a:rPr lang="cs-CZ" dirty="0" smtClean="0"/>
              <a:t>je to druh železné rudy</a:t>
            </a:r>
          </a:p>
          <a:p>
            <a:r>
              <a:rPr lang="cs-CZ" dirty="0" smtClean="0"/>
              <a:t>má magnetické vlastnosti</a:t>
            </a:r>
          </a:p>
          <a:p>
            <a:r>
              <a:rPr lang="cs-CZ" dirty="0" smtClean="0"/>
              <a:t>snaží se otočit stále stejným směrem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Naleziště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 České republice se v malém množství vyskytuje v Krušných horách (Měděnec), u Kutné Hory a na Českomoravské vrchovině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Nejkrásnější krystaly (až 1,5 cm velké) se vyskytují zarostlé v břidlicích na Smrčině u Sobotína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357298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285984" y="500042"/>
            <a:ext cx="1613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Vypadají takto: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571480"/>
            <a:ext cx="4807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Krátké zopakování, vyber správné odpovědi: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500174"/>
            <a:ext cx="3217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Přírodní magnet se nazývá: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1928802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  železo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3306" y="1928802"/>
            <a:ext cx="1617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  magnetovec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1928802"/>
            <a:ext cx="1148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 magnet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2786058"/>
            <a:ext cx="1991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Magnetovec  je: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1538" y="3357562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minerálka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620" y="3357562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mina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2264" y="3357562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minerál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0100" y="4143380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Magnetovec  má: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4786322"/>
            <a:ext cx="2359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elektrické vlastnosti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86182" y="4786322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magnetické vlastnosti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0100" y="5500702"/>
            <a:ext cx="3613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Magnetovec  byl u nás nalezen: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6072206"/>
            <a:ext cx="2270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v Krušných horách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6182" y="6072206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na Šumavě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6072206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v řece Moravě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31.7.2010 [cit. 2011-10-24]. Dostupné z WWW: &lt;http://upload.wikimedia.org/wikipedia/commons/1/1d/Magnetite.jpg&gt;.</a:t>
            </a:r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20.10.2008 [cit. 2011-10-24]. Dostupné z WWW: &lt;http://upload.wikimedia.org/wikipedia/commons/7/75/Magnetity.jpg&gt;.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291</TotalTime>
  <Words>243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MAGNETOVEC</vt:lpstr>
      <vt:lpstr>Naleziště u nás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riha</cp:lastModifiedBy>
  <cp:revision>38</cp:revision>
  <dcterms:modified xsi:type="dcterms:W3CDTF">2012-03-16T08:24:11Z</dcterms:modified>
</cp:coreProperties>
</file>