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VY_52_INOVACE_2/26_MAGNETICKÉ_POLE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B97BFC3-182F-477B-B93A-FBDF600B4E07}">
      <dgm:prSet phldrT="[Text]"/>
      <dgm:spPr/>
      <dgm:t>
        <a:bodyPr/>
        <a:lstStyle/>
        <a:p>
          <a:pPr algn="l"/>
          <a:r>
            <a:rPr lang="cs-CZ" dirty="0" smtClean="0"/>
            <a:t>Téma: Kompas</a:t>
          </a:r>
          <a:endParaRPr lang="cs-CZ" dirty="0"/>
        </a:p>
      </dgm:t>
    </dgm:pt>
    <dgm:pt modelId="{8816BC70-056D-4D9B-93D4-82E825263907}" type="parTrans" cxnId="{D6777DC6-B0CA-44C5-9CEA-D5C8E37133D0}">
      <dgm:prSet/>
      <dgm:spPr/>
      <dgm:t>
        <a:bodyPr/>
        <a:lstStyle/>
        <a:p>
          <a:endParaRPr lang="cs-CZ"/>
        </a:p>
      </dgm:t>
    </dgm:pt>
    <dgm:pt modelId="{19B6C9A4-DE9E-4929-B580-53361936F2D2}" type="sibTrans" cxnId="{D6777DC6-B0CA-44C5-9CEA-D5C8E37133D0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7CCC5B48-C03C-412B-A774-D85E2C489357}" type="pres">
      <dgm:prSet presAssocID="{5B97BFC3-182F-477B-B93A-FBDF600B4E07}" presName="vertSpace4" presStyleLbl="node1" presStyleIdx="2" presStyleCnt="5"/>
      <dgm:spPr/>
    </dgm:pt>
    <dgm:pt modelId="{FA93C75E-E0A4-4149-B2B9-5773C89B45E8}" type="pres">
      <dgm:prSet presAssocID="{5B97BFC3-182F-477B-B93A-FBDF600B4E07}" presName="circle4" presStyleLbl="node1" presStyleIdx="3" presStyleCnt="5"/>
      <dgm:spPr/>
    </dgm:pt>
    <dgm:pt modelId="{0FB88482-1166-4571-BC45-BCED6907A3B7}" type="pres">
      <dgm:prSet presAssocID="{5B97BFC3-182F-477B-B93A-FBDF600B4E07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8AA0D-E57A-4177-BC78-AD2C2754E4DF}" type="pres">
      <dgm:prSet presAssocID="{5B97BFC3-182F-477B-B93A-FBDF600B4E0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D837D96F-6395-40C3-B73D-C3038A5A1A70}" type="presOf" srcId="{EBC41103-E2E5-4D48-9B4B-425520D3D098}" destId="{A27B6496-BF1B-4384-9217-9659064D5D6A}" srcOrd="1" destOrd="0" presId="urn:microsoft.com/office/officeart/2005/8/layout/target3"/>
    <dgm:cxn modelId="{D6777DC6-B0CA-44C5-9CEA-D5C8E37133D0}" srcId="{39F8B381-5807-488E-AC22-73DD4140ED4A}" destId="{5B97BFC3-182F-477B-B93A-FBDF600B4E07}" srcOrd="3" destOrd="0" parTransId="{8816BC70-056D-4D9B-93D4-82E825263907}" sibTransId="{19B6C9A4-DE9E-4929-B580-53361936F2D2}"/>
    <dgm:cxn modelId="{FF4B2475-2E00-455D-B616-FB0925BD5B03}" type="presOf" srcId="{EBC41103-E2E5-4D48-9B4B-425520D3D098}" destId="{3BA01B75-849B-4716-8BCD-084A86FF328F}" srcOrd="0" destOrd="0" presId="urn:microsoft.com/office/officeart/2005/8/layout/target3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431C2AC-0FC7-4BC1-985D-B4462FCE127E}" type="presOf" srcId="{5B97BFC3-182F-477B-B93A-FBDF600B4E07}" destId="{0FB88482-1166-4571-BC45-BCED6907A3B7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913A55-F0A1-45A7-858C-06294A186136}" type="presOf" srcId="{5B97BFC3-182F-477B-B93A-FBDF600B4E07}" destId="{32B8AA0D-E57A-4177-BC78-AD2C2754E4DF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C77991B3-95B9-45E8-846F-4E96352BB620}" type="presParOf" srcId="{71045F8C-00FA-488E-A7BD-E2E6753D979D}" destId="{7CCC5B48-C03C-412B-A774-D85E2C489357}" srcOrd="9" destOrd="0" presId="urn:microsoft.com/office/officeart/2005/8/layout/target3"/>
    <dgm:cxn modelId="{C80A41E8-A40A-4871-8550-42FB116620E1}" type="presParOf" srcId="{71045F8C-00FA-488E-A7BD-E2E6753D979D}" destId="{FA93C75E-E0A4-4149-B2B9-5773C89B45E8}" srcOrd="10" destOrd="0" presId="urn:microsoft.com/office/officeart/2005/8/layout/target3"/>
    <dgm:cxn modelId="{994448D3-D582-46EF-B9FA-9F8D43D827AB}" type="presParOf" srcId="{71045F8C-00FA-488E-A7BD-E2E6753D979D}" destId="{0FB88482-1166-4571-BC45-BCED6907A3B7}" srcOrd="11" destOrd="0" presId="urn:microsoft.com/office/officeart/2005/8/layout/target3"/>
    <dgm:cxn modelId="{1E3FAE3F-8E8C-4D87-8B1A-595252F7F8F6}" type="presParOf" srcId="{71045F8C-00FA-488E-A7BD-E2E6753D979D}" destId="{13BD0FAF-9F2C-4708-9E63-A8E8E5252943}" srcOrd="12" destOrd="0" presId="urn:microsoft.com/office/officeart/2005/8/layout/target3"/>
    <dgm:cxn modelId="{D141664C-6EE9-42EA-B520-069652BD5C15}" type="presParOf" srcId="{71045F8C-00FA-488E-A7BD-E2E6753D979D}" destId="{6821E7C9-5E4B-45FA-8F82-01E6F26FAA25}" srcOrd="13" destOrd="0" presId="urn:microsoft.com/office/officeart/2005/8/layout/target3"/>
    <dgm:cxn modelId="{87FB4057-21CB-4675-B11B-F4FB6B6E92D9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16C1D2FB-5D3A-4207-B821-C2DA76875444}" type="presParOf" srcId="{71045F8C-00FA-488E-A7BD-E2E6753D979D}" destId="{32B8AA0D-E57A-4177-BC78-AD2C2754E4DF}" srcOrd="18" destOrd="0" presId="urn:microsoft.com/office/officeart/2005/8/layout/target3"/>
    <dgm:cxn modelId="{0FCFCB9D-CBD1-481B-BC27-6B054550915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VY_52_INOVACE_2/26_MAGNETICKÉ_POLE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FA93C75E-E0A4-4149-B2B9-5773C89B45E8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8482-1166-4571-BC45-BCED6907A3B7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Kompas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427137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rozšíření  učiva formou otázek a následných odpovědích.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postupně plní zadané úkoly, učitel má k dispozici správné řešení na posledním snímku.</a:t>
            </a:r>
          </a:p>
          <a:p>
            <a:r>
              <a:rPr lang="cs-CZ" sz="3000" dirty="0" smtClean="0"/>
              <a:t>Žáci se aktivně zapojovali do řešení úkolů zápisem a slovním doprovodem. Učivo zvládli.</a:t>
            </a:r>
          </a:p>
          <a:p>
            <a:r>
              <a:rPr lang="cs-CZ" sz="3000" dirty="0" smtClean="0"/>
              <a:t>Vytvořeno: říjen 2011</a:t>
            </a:r>
          </a:p>
          <a:p>
            <a:r>
              <a:rPr lang="cs-CZ" sz="3000" smtClean="0"/>
              <a:t>Ověřeno: 9.11.2011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\Local Settings\Temporary Internet Files\Content.IE5\BFE7DIF9\MC9002900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928802"/>
            <a:ext cx="982301" cy="804250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JU1KY28R\MC9002150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3643314"/>
            <a:ext cx="1357321" cy="1112149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8ADDVN5R\MC9001988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2071678"/>
            <a:ext cx="1214446" cy="1070581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HDFEMLKE\MC9002404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3857628"/>
            <a:ext cx="1159442" cy="857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42976" y="571480"/>
            <a:ext cx="49879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Jak se tyto přístroje jmenují, k čemu slouží?   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Napiš název:</a:t>
            </a:r>
            <a:endParaRPr lang="cs-CZ" dirty="0"/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857232"/>
            <a:ext cx="593713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/>
              <a:t>2. Porovnej </a:t>
            </a:r>
            <a:r>
              <a:rPr lang="cs-CZ" dirty="0" smtClean="0"/>
              <a:t>obrázky. </a:t>
            </a:r>
            <a:r>
              <a:rPr lang="cs-CZ" dirty="0" smtClean="0"/>
              <a:t>Ve kterém prostředí bude ukazovat </a:t>
            </a:r>
          </a:p>
          <a:p>
            <a:pPr lvl="0"/>
            <a:r>
              <a:rPr lang="cs-CZ" dirty="0" smtClean="0"/>
              <a:t>    kompas přesněji a proč? 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Zakroužkuj správnou odpověď:</a:t>
            </a:r>
          </a:p>
          <a:p>
            <a:endParaRPr lang="cs-CZ" dirty="0"/>
          </a:p>
        </p:txBody>
      </p:sp>
      <p:pic>
        <p:nvPicPr>
          <p:cNvPr id="2050" name="Picture 2" descr="C:\Documents and Settings\PC\Local Settings\Temporary Internet Files\Content.IE5\8ADDVN5R\MC9003113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071810"/>
            <a:ext cx="2438898" cy="1500198"/>
          </a:xfrm>
          <a:prstGeom prst="rect">
            <a:avLst/>
          </a:prstGeom>
          <a:noFill/>
        </p:spPr>
      </p:pic>
      <p:pic>
        <p:nvPicPr>
          <p:cNvPr id="2051" name="Picture 3" descr="C:\Documents and Settings\PC\Local Settings\Temporary Internet Files\Content.IE5\8ADDVN5R\MC900351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500306"/>
            <a:ext cx="2000264" cy="24599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9" y="1714488"/>
            <a:ext cx="3929090" cy="394806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85852" y="500042"/>
            <a:ext cx="700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K obrázku </a:t>
            </a:r>
            <a:r>
              <a:rPr lang="cs-CZ" dirty="0" smtClean="0"/>
              <a:t>globusu </a:t>
            </a:r>
            <a:r>
              <a:rPr lang="cs-CZ" dirty="0" smtClean="0"/>
              <a:t>Země napiš, kde je severní pól a kde je jižní pól.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857232"/>
            <a:ext cx="2006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714488"/>
            <a:ext cx="7892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Tyto přístroje se nazývají kompasy.</a:t>
            </a:r>
          </a:p>
          <a:p>
            <a:pPr marL="342900" indent="-342900"/>
            <a:r>
              <a:rPr lang="cs-CZ" dirty="0" smtClean="0"/>
              <a:t>       Nejčastěji se používají k orientaci v přírodě, při cestách na souši i na moři.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6221" y="3071810"/>
            <a:ext cx="82777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Přesněji bude ukazovat kompas v lese.</a:t>
            </a:r>
          </a:p>
          <a:p>
            <a:r>
              <a:rPr lang="cs-CZ" dirty="0" smtClean="0"/>
              <a:t>    U domu nebo v domě může mít vliv na vychýlení magnetky předměty ze železa.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4429132"/>
            <a:ext cx="2176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Správná odpověď:</a:t>
            </a:r>
            <a:endParaRPr lang="cs-CZ" dirty="0"/>
          </a:p>
        </p:txBody>
      </p:sp>
      <p:pic>
        <p:nvPicPr>
          <p:cNvPr id="4098" name="Picture 2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4857760"/>
            <a:ext cx="895198" cy="8951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643306" y="4500570"/>
            <a:ext cx="1291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pól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6182" y="5786454"/>
            <a:ext cx="995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pól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331</TotalTime>
  <Words>207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45</cp:revision>
  <dcterms:modified xsi:type="dcterms:W3CDTF">2013-03-07T08:11:41Z</dcterms:modified>
</cp:coreProperties>
</file>