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9" r:id="rId4"/>
    <p:sldId id="260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1" r:id="rId14"/>
    <p:sldId id="274" r:id="rId15"/>
    <p:sldId id="275" r:id="rId16"/>
    <p:sldId id="276" r:id="rId17"/>
    <p:sldId id="278" r:id="rId18"/>
    <p:sldId id="279" r:id="rId19"/>
    <p:sldId id="280" r:id="rId20"/>
    <p:sldId id="281" r:id="rId21"/>
    <p:sldId id="282" r:id="rId22"/>
    <p:sldId id="283" r:id="rId23"/>
    <p:sldId id="284" r:id="rId24"/>
    <p:sldId id="285" r:id="rId25"/>
    <p:sldId id="258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 </a:t>
          </a:r>
          <a:r>
            <a:rPr lang="cs-CZ" dirty="0" smtClean="0"/>
            <a:t>MŠ a ZŠ, Veselí nad Moravou, Kollárova 1045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Jiří Říha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VY_52_INOVACE_2/28_TYPY_ELEKTRAREN_2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5B97BFC3-182F-477B-B93A-FBDF600B4E07}">
      <dgm:prSet phldrT="[Text]"/>
      <dgm:spPr/>
      <dgm:t>
        <a:bodyPr/>
        <a:lstStyle/>
        <a:p>
          <a:pPr algn="l"/>
          <a:r>
            <a:rPr lang="cs-CZ" dirty="0" smtClean="0"/>
            <a:t>Téma: Vodní elektrárna</a:t>
          </a:r>
          <a:endParaRPr lang="cs-CZ" dirty="0"/>
        </a:p>
      </dgm:t>
    </dgm:pt>
    <dgm:pt modelId="{8816BC70-056D-4D9B-93D4-82E825263907}" type="parTrans" cxnId="{D6777DC6-B0CA-44C5-9CEA-D5C8E37133D0}">
      <dgm:prSet/>
      <dgm:spPr/>
    </dgm:pt>
    <dgm:pt modelId="{19B6C9A4-DE9E-4929-B580-53361936F2D2}" type="sibTrans" cxnId="{D6777DC6-B0CA-44C5-9CEA-D5C8E37133D0}">
      <dgm:prSet/>
      <dgm:spPr/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0" custLinFactNeighborY="246"/>
      <dgm:spPr/>
      <dgm:t>
        <a:bodyPr/>
        <a:lstStyle/>
        <a:p>
          <a:endParaRPr lang="cs-CZ"/>
        </a:p>
      </dgm:t>
    </dgm:pt>
    <dgm:pt modelId="{7CCC5B48-C03C-412B-A774-D85E2C489357}" type="pres">
      <dgm:prSet presAssocID="{5B97BFC3-182F-477B-B93A-FBDF600B4E07}" presName="vertSpace4" presStyleLbl="node1" presStyleIdx="2" presStyleCnt="5"/>
      <dgm:spPr/>
    </dgm:pt>
    <dgm:pt modelId="{FA93C75E-E0A4-4149-B2B9-5773C89B45E8}" type="pres">
      <dgm:prSet presAssocID="{5B97BFC3-182F-477B-B93A-FBDF600B4E07}" presName="circle4" presStyleLbl="node1" presStyleIdx="3" presStyleCnt="5"/>
      <dgm:spPr/>
    </dgm:pt>
    <dgm:pt modelId="{0FB88482-1166-4571-BC45-BCED6907A3B7}" type="pres">
      <dgm:prSet presAssocID="{5B97BFC3-182F-477B-B93A-FBDF600B4E07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2B8AA0D-E57A-4177-BC78-AD2C2754E4DF}" type="pres">
      <dgm:prSet presAssocID="{5B97BFC3-182F-477B-B93A-FBDF600B4E0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6FD66F7-C7A4-4EFD-A356-40BE08E600B0}" type="presOf" srcId="{FBBFC3EA-9D9D-4F3A-BEA6-9C2C0E46BF20}" destId="{832BF48F-0145-4429-9E02-8FCA946CCE9E}" srcOrd="1" destOrd="0" presId="urn:microsoft.com/office/officeart/2005/8/layout/target3"/>
    <dgm:cxn modelId="{D837D96F-6395-40C3-B73D-C3038A5A1A70}" type="presOf" srcId="{EBC41103-E2E5-4D48-9B4B-425520D3D098}" destId="{A27B6496-BF1B-4384-9217-9659064D5D6A}" srcOrd="1" destOrd="0" presId="urn:microsoft.com/office/officeart/2005/8/layout/target3"/>
    <dgm:cxn modelId="{D6777DC6-B0CA-44C5-9CEA-D5C8E37133D0}" srcId="{39F8B381-5807-488E-AC22-73DD4140ED4A}" destId="{5B97BFC3-182F-477B-B93A-FBDF600B4E07}" srcOrd="3" destOrd="0" parTransId="{8816BC70-056D-4D9B-93D4-82E825263907}" sibTransId="{19B6C9A4-DE9E-4929-B580-53361936F2D2}"/>
    <dgm:cxn modelId="{FF4B2475-2E00-455D-B616-FB0925BD5B03}" type="presOf" srcId="{EBC41103-E2E5-4D48-9B4B-425520D3D098}" destId="{3BA01B75-849B-4716-8BCD-084A86FF328F}" srcOrd="0" destOrd="0" presId="urn:microsoft.com/office/officeart/2005/8/layout/target3"/>
    <dgm:cxn modelId="{1107C418-7033-4126-9E71-7BC32ECADA87}" type="presOf" srcId="{019433A1-1324-4DE1-9E6F-32B851095F74}" destId="{A3817367-F2BC-482F-8832-FA00B51DCCF3}" srcOrd="0" destOrd="0" presId="urn:microsoft.com/office/officeart/2005/8/layout/target3"/>
    <dgm:cxn modelId="{3EE46509-49AC-4A4C-97B0-7F63E8237636}" type="presOf" srcId="{FBBFC3EA-9D9D-4F3A-BEA6-9C2C0E46BF20}" destId="{643EA938-EDE0-4533-ACCC-D2BD6F3A527C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3431C2AC-0FC7-4BC1-985D-B4462FCE127E}" type="presOf" srcId="{5B97BFC3-182F-477B-B93A-FBDF600B4E07}" destId="{0FB88482-1166-4571-BC45-BCED6907A3B7}" srcOrd="0" destOrd="0" presId="urn:microsoft.com/office/officeart/2005/8/layout/target3"/>
    <dgm:cxn modelId="{F2A7FC80-78D2-4D06-8D49-DF8A2EAD3830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667303BE-726F-45D4-A112-7D290F1E7D5C}" type="presOf" srcId="{445C7998-7549-48B0-BD68-D4F0167F02E5}" destId="{BC35EE03-4121-4EF9-923D-7CB6D30D358D}" srcOrd="0" destOrd="0" presId="urn:microsoft.com/office/officeart/2005/8/layout/target3"/>
    <dgm:cxn modelId="{DFEF191A-D1BF-4B8A-8E4A-4C66199F897A}" type="presOf" srcId="{019433A1-1324-4DE1-9E6F-32B851095F74}" destId="{E7297F21-D4FD-4A41-AE58-814D01A6B5E7}" srcOrd="1" destOrd="0" presId="urn:microsoft.com/office/officeart/2005/8/layout/target3"/>
    <dgm:cxn modelId="{52FDD87F-EFF6-4E9F-A892-9E66B6918066}" type="presOf" srcId="{445C7998-7549-48B0-BD68-D4F0167F02E5}" destId="{4D19AB04-24FA-40C2-B203-52AE3D15E171}" srcOrd="1" destOrd="0" presId="urn:microsoft.com/office/officeart/2005/8/layout/target3"/>
    <dgm:cxn modelId="{DF913A55-F0A1-45A7-858C-06294A186136}" type="presOf" srcId="{5B97BFC3-182F-477B-B93A-FBDF600B4E07}" destId="{32B8AA0D-E57A-4177-BC78-AD2C2754E4DF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058416E5-CE5E-45F0-9DF4-5CA8E4915C81}" type="presParOf" srcId="{71045F8C-00FA-488E-A7BD-E2E6753D979D}" destId="{3577EC6B-C980-4F34-8C69-4365E7B8FC8C}" srcOrd="0" destOrd="0" presId="urn:microsoft.com/office/officeart/2005/8/layout/target3"/>
    <dgm:cxn modelId="{FB1C4A32-70AA-47E9-AF87-338CBF386445}" type="presParOf" srcId="{71045F8C-00FA-488E-A7BD-E2E6753D979D}" destId="{6940EB87-DC1D-4BC3-9408-9AC2E1FFC039}" srcOrd="1" destOrd="0" presId="urn:microsoft.com/office/officeart/2005/8/layout/target3"/>
    <dgm:cxn modelId="{BFC5BC3D-AF4E-4E12-8873-938578E365BC}" type="presParOf" srcId="{71045F8C-00FA-488E-A7BD-E2E6753D979D}" destId="{BC35EE03-4121-4EF9-923D-7CB6D30D358D}" srcOrd="2" destOrd="0" presId="urn:microsoft.com/office/officeart/2005/8/layout/target3"/>
    <dgm:cxn modelId="{E623FF19-F4AA-489D-A98A-7366282CAF16}" type="presParOf" srcId="{71045F8C-00FA-488E-A7BD-E2E6753D979D}" destId="{C95EEA27-3CBF-4645-A92D-9D8AF5C1CBFC}" srcOrd="3" destOrd="0" presId="urn:microsoft.com/office/officeart/2005/8/layout/target3"/>
    <dgm:cxn modelId="{D63E184A-19E0-493C-9B20-34D89AAA322B}" type="presParOf" srcId="{71045F8C-00FA-488E-A7BD-E2E6753D979D}" destId="{851BB866-B6AE-4566-893F-4C635BA974FC}" srcOrd="4" destOrd="0" presId="urn:microsoft.com/office/officeart/2005/8/layout/target3"/>
    <dgm:cxn modelId="{787A9109-ED4F-41B7-AFE6-F8E5E2CEDDC8}" type="presParOf" srcId="{71045F8C-00FA-488E-A7BD-E2E6753D979D}" destId="{643EA938-EDE0-4533-ACCC-D2BD6F3A527C}" srcOrd="5" destOrd="0" presId="urn:microsoft.com/office/officeart/2005/8/layout/target3"/>
    <dgm:cxn modelId="{842C21B1-E0CD-4F6F-8316-10E2A843B81E}" type="presParOf" srcId="{71045F8C-00FA-488E-A7BD-E2E6753D979D}" destId="{92F31B18-D66D-4CC7-89B9-378928DE877D}" srcOrd="6" destOrd="0" presId="urn:microsoft.com/office/officeart/2005/8/layout/target3"/>
    <dgm:cxn modelId="{747C87C2-7FD0-4930-B9F5-E9671E534A0A}" type="presParOf" srcId="{71045F8C-00FA-488E-A7BD-E2E6753D979D}" destId="{902074E1-B931-4618-97F1-FADBE82E9C3C}" srcOrd="7" destOrd="0" presId="urn:microsoft.com/office/officeart/2005/8/layout/target3"/>
    <dgm:cxn modelId="{7DE825BB-AF29-4A44-A56A-7A9337A69DD1}" type="presParOf" srcId="{71045F8C-00FA-488E-A7BD-E2E6753D979D}" destId="{A3817367-F2BC-482F-8832-FA00B51DCCF3}" srcOrd="8" destOrd="0" presId="urn:microsoft.com/office/officeart/2005/8/layout/target3"/>
    <dgm:cxn modelId="{C77991B3-95B9-45E8-846F-4E96352BB620}" type="presParOf" srcId="{71045F8C-00FA-488E-A7BD-E2E6753D979D}" destId="{7CCC5B48-C03C-412B-A774-D85E2C489357}" srcOrd="9" destOrd="0" presId="urn:microsoft.com/office/officeart/2005/8/layout/target3"/>
    <dgm:cxn modelId="{C80A41E8-A40A-4871-8550-42FB116620E1}" type="presParOf" srcId="{71045F8C-00FA-488E-A7BD-E2E6753D979D}" destId="{FA93C75E-E0A4-4149-B2B9-5773C89B45E8}" srcOrd="10" destOrd="0" presId="urn:microsoft.com/office/officeart/2005/8/layout/target3"/>
    <dgm:cxn modelId="{994448D3-D582-46EF-B9FA-9F8D43D827AB}" type="presParOf" srcId="{71045F8C-00FA-488E-A7BD-E2E6753D979D}" destId="{0FB88482-1166-4571-BC45-BCED6907A3B7}" srcOrd="11" destOrd="0" presId="urn:microsoft.com/office/officeart/2005/8/layout/target3"/>
    <dgm:cxn modelId="{1E3FAE3F-8E8C-4D87-8B1A-595252F7F8F6}" type="presParOf" srcId="{71045F8C-00FA-488E-A7BD-E2E6753D979D}" destId="{13BD0FAF-9F2C-4708-9E63-A8E8E5252943}" srcOrd="12" destOrd="0" presId="urn:microsoft.com/office/officeart/2005/8/layout/target3"/>
    <dgm:cxn modelId="{D141664C-6EE9-42EA-B520-069652BD5C15}" type="presParOf" srcId="{71045F8C-00FA-488E-A7BD-E2E6753D979D}" destId="{6821E7C9-5E4B-45FA-8F82-01E6F26FAA25}" srcOrd="13" destOrd="0" presId="urn:microsoft.com/office/officeart/2005/8/layout/target3"/>
    <dgm:cxn modelId="{87FB4057-21CB-4675-B11B-F4FB6B6E92D9}" type="presParOf" srcId="{71045F8C-00FA-488E-A7BD-E2E6753D979D}" destId="{3BA01B75-849B-4716-8BCD-084A86FF328F}" srcOrd="14" destOrd="0" presId="urn:microsoft.com/office/officeart/2005/8/layout/target3"/>
    <dgm:cxn modelId="{90ECFF81-307D-414C-9A84-9E08775B95DC}" type="presParOf" srcId="{71045F8C-00FA-488E-A7BD-E2E6753D979D}" destId="{4D19AB04-24FA-40C2-B203-52AE3D15E171}" srcOrd="15" destOrd="0" presId="urn:microsoft.com/office/officeart/2005/8/layout/target3"/>
    <dgm:cxn modelId="{E7C1E129-BE1F-42E3-9EC8-5879AFB85854}" type="presParOf" srcId="{71045F8C-00FA-488E-A7BD-E2E6753D979D}" destId="{832BF48F-0145-4429-9E02-8FCA946CCE9E}" srcOrd="16" destOrd="0" presId="urn:microsoft.com/office/officeart/2005/8/layout/target3"/>
    <dgm:cxn modelId="{A6AD3000-4437-4012-8CE2-A98BA26ED607}" type="presParOf" srcId="{71045F8C-00FA-488E-A7BD-E2E6753D979D}" destId="{E7297F21-D4FD-4A41-AE58-814D01A6B5E7}" srcOrd="17" destOrd="0" presId="urn:microsoft.com/office/officeart/2005/8/layout/target3"/>
    <dgm:cxn modelId="{16C1D2FB-5D3A-4207-B821-C2DA76875444}" type="presParOf" srcId="{71045F8C-00FA-488E-A7BD-E2E6753D979D}" destId="{32B8AA0D-E57A-4177-BC78-AD2C2754E4DF}" srcOrd="18" destOrd="0" presId="urn:microsoft.com/office/officeart/2005/8/layout/target3"/>
    <dgm:cxn modelId="{0FCFCB9D-CBD1-481B-BC27-6B054550915B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 </a:t>
          </a:r>
          <a:r>
            <a:rPr lang="cs-CZ" sz="1800" kern="1200" dirty="0" smtClean="0"/>
            <a:t>MŠ a ZŠ, Veselí nad Moravou, Kollárova 1045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Jiří Říha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6136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VY_52_INOVACE_2/28_TYPY_ELEKTRAREN</a:t>
          </a:r>
          <a:endParaRPr lang="cs-CZ" sz="1800" kern="1200" dirty="0"/>
        </a:p>
      </dsp:txBody>
      <dsp:txXfrm>
        <a:off x="2016223" y="1296136"/>
        <a:ext cx="4752528" cy="645191"/>
      </dsp:txXfrm>
    </dsp:sp>
    <dsp:sp modelId="{FA93C75E-E0A4-4149-B2B9-5773C89B45E8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B88482-1166-4571-BC45-BCED6907A3B7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Vodní elektrárna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fad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50675792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000" dirty="0"/>
              <a:t>Materiál je určen pro výuku předmětu </a:t>
            </a:r>
            <a:r>
              <a:rPr lang="cs-CZ" sz="3000" dirty="0" smtClean="0"/>
              <a:t>Fyzika </a:t>
            </a:r>
            <a:r>
              <a:rPr lang="cs-CZ" sz="3000" dirty="0"/>
              <a:t>pro základní </a:t>
            </a:r>
            <a:r>
              <a:rPr lang="cs-CZ" sz="3000" dirty="0" smtClean="0"/>
              <a:t>praktické školy. Je určen k rozšíření  učiva formou prezentace místní vodní elektrárny.</a:t>
            </a:r>
            <a:endParaRPr lang="cs-CZ" sz="3000" dirty="0"/>
          </a:p>
          <a:p>
            <a:r>
              <a:rPr lang="cs-CZ" sz="3000" dirty="0" smtClean="0"/>
              <a:t>Materiál slouží pro práci na interaktivní tabuli.</a:t>
            </a:r>
          </a:p>
          <a:p>
            <a:r>
              <a:rPr lang="cs-CZ" sz="3000" dirty="0" smtClean="0"/>
              <a:t>Vytvořeno: prosinec 2011</a:t>
            </a:r>
          </a:p>
          <a:p>
            <a:r>
              <a:rPr lang="cs-CZ" sz="2800" smtClean="0"/>
              <a:t>Ověřeno: 11.1.2012</a:t>
            </a:r>
            <a:endParaRPr lang="cs-CZ" sz="2800" dirty="0" smtClean="0"/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022956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28662" y="2000240"/>
            <a:ext cx="3475714" cy="2357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0" y="0"/>
            <a:ext cx="184731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929190" y="3071810"/>
            <a:ext cx="3500446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cs-CZ" dirty="0" smtClean="0">
                <a:solidFill>
                  <a:prstClr val="black"/>
                </a:solidFill>
                <a:latin typeface="Arial" charset="0"/>
              </a:rPr>
              <a:t>A - hladina přehradní nádrže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cs-CZ" dirty="0" smtClean="0">
                <a:solidFill>
                  <a:prstClr val="black"/>
                </a:solidFill>
                <a:latin typeface="Arial" charset="0"/>
              </a:rPr>
              <a:t>B - Budova elektrárny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cs-CZ" dirty="0" smtClean="0">
                <a:solidFill>
                  <a:prstClr val="black"/>
                </a:solidFill>
                <a:latin typeface="Arial" charset="0"/>
              </a:rPr>
              <a:t>C - turbína, kolem ní rozváděcí kolo a pod ní odtokový kanál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cs-CZ" dirty="0" smtClean="0">
                <a:solidFill>
                  <a:prstClr val="black"/>
                </a:solidFill>
                <a:latin typeface="Arial" charset="0"/>
              </a:rPr>
              <a:t>D - generátor na společné ose s turbínou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cs-CZ" dirty="0" smtClean="0">
                <a:solidFill>
                  <a:prstClr val="black"/>
                </a:solidFill>
                <a:latin typeface="Arial" charset="0"/>
              </a:rPr>
              <a:t>E - česle a uzávěr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cs-CZ" dirty="0" smtClean="0">
                <a:solidFill>
                  <a:prstClr val="black"/>
                </a:solidFill>
                <a:latin typeface="Arial" charset="0"/>
              </a:rPr>
              <a:t>F - přívodní kanál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cs-CZ" dirty="0" smtClean="0">
                <a:solidFill>
                  <a:prstClr val="black"/>
                </a:solidFill>
                <a:latin typeface="Arial" charset="0"/>
              </a:rPr>
              <a:t>G - transformátor, napojující elektrárnu do rozvodné sítě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cs-CZ" dirty="0" smtClean="0">
                <a:solidFill>
                  <a:prstClr val="black"/>
                </a:solidFill>
                <a:latin typeface="Arial" charset="0"/>
              </a:rPr>
              <a:t>H - odtok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071670" y="642918"/>
            <a:ext cx="34833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Vodní elektrárna – nákres a popis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0166" y="857232"/>
            <a:ext cx="6715172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800" dirty="0" smtClean="0">
                <a:solidFill>
                  <a:srgbClr val="0070C0"/>
                </a:solidFill>
              </a:rPr>
              <a:t>Záběry </a:t>
            </a:r>
            <a:r>
              <a:rPr lang="cs-CZ" sz="8800" dirty="0" err="1" smtClean="0">
                <a:solidFill>
                  <a:srgbClr val="0070C0"/>
                </a:solidFill>
              </a:rPr>
              <a:t>veselské</a:t>
            </a:r>
            <a:r>
              <a:rPr lang="cs-CZ" sz="8800" dirty="0" smtClean="0">
                <a:solidFill>
                  <a:srgbClr val="0070C0"/>
                </a:solidFill>
              </a:rPr>
              <a:t> vodní elektrárny .</a:t>
            </a:r>
            <a:endParaRPr lang="cs-CZ" sz="88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9120882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9120874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9120875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9120876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 rot="5400000">
            <a:off x="1143000" y="857250"/>
            <a:ext cx="6858000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9120877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9120878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9120879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9120880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0166" y="857232"/>
            <a:ext cx="6715172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800" dirty="0" smtClean="0">
                <a:solidFill>
                  <a:srgbClr val="0070C0"/>
                </a:solidFill>
              </a:rPr>
              <a:t>A teď překvapení – jak to vypadá uvnitř.</a:t>
            </a:r>
            <a:endParaRPr lang="cs-CZ" sz="88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9120889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9120883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9120887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0166" y="857232"/>
            <a:ext cx="6715172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0070C0"/>
                </a:solidFill>
              </a:rPr>
              <a:t>A teď další překvapení – je toto taky </a:t>
            </a:r>
            <a:r>
              <a:rPr lang="cs-CZ" sz="8000" dirty="0" err="1" smtClean="0">
                <a:solidFill>
                  <a:srgbClr val="0070C0"/>
                </a:solidFill>
              </a:rPr>
              <a:t>veselská</a:t>
            </a:r>
            <a:r>
              <a:rPr lang="cs-CZ" sz="8000" dirty="0" smtClean="0">
                <a:solidFill>
                  <a:srgbClr val="0070C0"/>
                </a:solidFill>
              </a:rPr>
              <a:t> vodní elektrárna?</a:t>
            </a:r>
            <a:endParaRPr lang="cs-CZ" sz="80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9120898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9120892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9120893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9120894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scene3d>
            <a:camera prst="orthographicFront">
              <a:rot lat="0" lon="21599992" rev="16200000"/>
            </a:camera>
            <a:lightRig rig="threePt" dir="t"/>
          </a:scene3d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9120895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9120896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scene3d>
            <a:camera prst="orthographicFront">
              <a:rot lat="0" lon="0" rev="16200000"/>
            </a:camera>
            <a:lightRig rig="threePt" dir="t"/>
          </a:scene3d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9120897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i="1" dirty="0" smtClean="0"/>
              <a:t>Ilustrace</a:t>
            </a:r>
            <a:r>
              <a:rPr lang="cs-CZ" sz="1400" dirty="0" smtClean="0"/>
              <a:t> </a:t>
            </a:r>
            <a:r>
              <a:rPr lang="cs-CZ" sz="1400" dirty="0" smtClean="0">
                <a:hlinkClick r:id="rId2"/>
              </a:rPr>
              <a:t>www.office.</a:t>
            </a:r>
            <a:r>
              <a:rPr lang="cs-CZ" sz="1400" dirty="0" err="1" smtClean="0">
                <a:hlinkClick r:id="rId2"/>
              </a:rPr>
              <a:t>microsoft.com</a:t>
            </a:r>
            <a:endParaRPr lang="cs-CZ" sz="1400" dirty="0" smtClean="0"/>
          </a:p>
          <a:p>
            <a:r>
              <a:rPr lang="cs-CZ" sz="1400" dirty="0" err="1" smtClean="0"/>
              <a:t>Commons</a:t>
            </a:r>
            <a:r>
              <a:rPr lang="cs-CZ" sz="1400" dirty="0" smtClean="0"/>
              <a:t>. 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the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11.1.2008 [cit. 2011-10-25]. Dostupné z WWW: &lt;http://upload.wikimedia.org/wikipedia/commons/2/2f/Hydroelectric_dam-letters.svg&gt;.</a:t>
            </a:r>
          </a:p>
          <a:p>
            <a:r>
              <a:rPr lang="cs-CZ" sz="1400" smtClean="0"/>
              <a:t>Foto: archiv autora</a:t>
            </a:r>
            <a:endParaRPr lang="cs-CZ" sz="1400" dirty="0" smtClean="0"/>
          </a:p>
          <a:p>
            <a:pPr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373</TotalTime>
  <Words>172</Words>
  <Application>Microsoft Office PowerPoint</Application>
  <PresentationFormat>Předvádění na obrazovce (4:3)</PresentationFormat>
  <Paragraphs>28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Tok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PC</cp:lastModifiedBy>
  <cp:revision>51</cp:revision>
  <dcterms:modified xsi:type="dcterms:W3CDTF">2012-12-18T17:55:39Z</dcterms:modified>
</cp:coreProperties>
</file>