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VY_52_INOVACE_2/23_ÚVOD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ECB75E0-6376-47D8-BB3A-D349E73C4318}">
      <dgm:prSet phldrT="[Text]"/>
      <dgm:spPr/>
      <dgm:t>
        <a:bodyPr/>
        <a:lstStyle/>
        <a:p>
          <a:pPr algn="l"/>
          <a:r>
            <a:rPr lang="cs-CZ" dirty="0" smtClean="0"/>
            <a:t>Téma: K čemu je dobrá fyzika</a:t>
          </a:r>
          <a:endParaRPr lang="cs-CZ" dirty="0"/>
        </a:p>
      </dgm:t>
    </dgm:pt>
    <dgm:pt modelId="{C9D69C40-647D-4C17-BC24-B697932E5D01}" type="parTrans" cxnId="{9D40F2A3-8445-46DF-8871-93981432FED9}">
      <dgm:prSet/>
      <dgm:spPr/>
    </dgm:pt>
    <dgm:pt modelId="{1C5137D1-0EE4-469B-8289-CF3A82EFA2E1}" type="sibTrans" cxnId="{9D40F2A3-8445-46DF-8871-93981432FED9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1E0C49AC-84E0-4E4F-936D-581D00343FFD}" type="pres">
      <dgm:prSet presAssocID="{0ECB75E0-6376-47D8-BB3A-D349E73C4318}" presName="vertSpace4" presStyleLbl="node1" presStyleIdx="2" presStyleCnt="5"/>
      <dgm:spPr/>
    </dgm:pt>
    <dgm:pt modelId="{95DC64BC-0715-4E54-BFD1-5BA357931862}" type="pres">
      <dgm:prSet presAssocID="{0ECB75E0-6376-47D8-BB3A-D349E73C4318}" presName="circle4" presStyleLbl="node1" presStyleIdx="3" presStyleCnt="5"/>
      <dgm:spPr/>
    </dgm:pt>
    <dgm:pt modelId="{14C6C758-6ED1-48C3-B5FD-C608D0BBD1B2}" type="pres">
      <dgm:prSet presAssocID="{0ECB75E0-6376-47D8-BB3A-D349E73C4318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6D956C-F1FB-4038-B8A9-334A9BC3EC3A}" type="pres">
      <dgm:prSet presAssocID="{0ECB75E0-6376-47D8-BB3A-D349E73C431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6F1389D-F8A8-42C9-9E8A-721AA9AB073A}" type="presOf" srcId="{0ECB75E0-6376-47D8-BB3A-D349E73C4318}" destId="{14C6C758-6ED1-48C3-B5FD-C608D0BBD1B2}" srcOrd="0" destOrd="0" presId="urn:microsoft.com/office/officeart/2005/8/layout/target3"/>
    <dgm:cxn modelId="{9D40F2A3-8445-46DF-8871-93981432FED9}" srcId="{39F8B381-5807-488E-AC22-73DD4140ED4A}" destId="{0ECB75E0-6376-47D8-BB3A-D349E73C4318}" srcOrd="3" destOrd="0" parTransId="{C9D69C40-647D-4C17-BC24-B697932E5D01}" sibTransId="{1C5137D1-0EE4-469B-8289-CF3A82EFA2E1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B19A011-3892-475A-8478-D56306DFC9AC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50A6906A-59ED-4FA7-A125-5394ED8A27C8}" type="presOf" srcId="{EBC41103-E2E5-4D48-9B4B-425520D3D098}" destId="{3BA01B75-849B-4716-8BCD-084A86FF328F}" srcOrd="0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432B0C29-7101-4318-8FC3-D311C1F5B428}" type="presOf" srcId="{0ECB75E0-6376-47D8-BB3A-D349E73C4318}" destId="{DE6D956C-F1FB-4038-B8A9-334A9BC3EC3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AF442CA7-1FE3-4E8F-B641-31FE0085CDFC}" type="presParOf" srcId="{71045F8C-00FA-488E-A7BD-E2E6753D979D}" destId="{1E0C49AC-84E0-4E4F-936D-581D00343FFD}" srcOrd="9" destOrd="0" presId="urn:microsoft.com/office/officeart/2005/8/layout/target3"/>
    <dgm:cxn modelId="{9D8B2775-EEB9-4EA1-8C86-9FDAC553F06A}" type="presParOf" srcId="{71045F8C-00FA-488E-A7BD-E2E6753D979D}" destId="{95DC64BC-0715-4E54-BFD1-5BA357931862}" srcOrd="10" destOrd="0" presId="urn:microsoft.com/office/officeart/2005/8/layout/target3"/>
    <dgm:cxn modelId="{58A6EE38-E801-4BAE-B7AF-80982D7BE13B}" type="presParOf" srcId="{71045F8C-00FA-488E-A7BD-E2E6753D979D}" destId="{14C6C758-6ED1-48C3-B5FD-C608D0BBD1B2}" srcOrd="11" destOrd="0" presId="urn:microsoft.com/office/officeart/2005/8/layout/target3"/>
    <dgm:cxn modelId="{2EBDB487-E849-4338-890D-4F4FDFB7F665}" type="presParOf" srcId="{71045F8C-00FA-488E-A7BD-E2E6753D979D}" destId="{13BD0FAF-9F2C-4708-9E63-A8E8E5252943}" srcOrd="12" destOrd="0" presId="urn:microsoft.com/office/officeart/2005/8/layout/target3"/>
    <dgm:cxn modelId="{497C3FBA-B7A2-47C1-B423-5EF950D91A98}" type="presParOf" srcId="{71045F8C-00FA-488E-A7BD-E2E6753D979D}" destId="{6821E7C9-5E4B-45FA-8F82-01E6F26FAA25}" srcOrd="13" destOrd="0" presId="urn:microsoft.com/office/officeart/2005/8/layout/target3"/>
    <dgm:cxn modelId="{D7A583A0-5E55-4984-B188-5153646F56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F918C983-290C-4DB8-BD4E-7F9274966538}" type="presParOf" srcId="{71045F8C-00FA-488E-A7BD-E2E6753D979D}" destId="{DE6D956C-F1FB-4038-B8A9-334A9BC3EC3A}" srcOrd="18" destOrd="0" presId="urn:microsoft.com/office/officeart/2005/8/layout/target3"/>
    <dgm:cxn modelId="{6B253721-353F-4405-9349-3BCBAB60572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VY_52_INOVACE_2/23_ÚVOD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95DC64BC-0715-4E54-BFD1-5BA357931862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6C758-6ED1-48C3-B5FD-C608D0BBD1B2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Téma: Jak měříme délku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9034775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</a:t>
            </a:r>
            <a:r>
              <a:rPr lang="cs-CZ" sz="3000" dirty="0" smtClean="0"/>
              <a:t>: 12.9.2012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 čemu je dobrá fyzika?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Proč se učíme fyziku?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Fyzika je věda: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síle</a:t>
            </a:r>
          </a:p>
          <a:p>
            <a:r>
              <a:rPr lang="cs-CZ" dirty="0" smtClean="0"/>
              <a:t>o pohybu</a:t>
            </a:r>
          </a:p>
          <a:p>
            <a:r>
              <a:rPr lang="cs-CZ" dirty="0" smtClean="0"/>
              <a:t>o elektřině</a:t>
            </a:r>
          </a:p>
          <a:p>
            <a:r>
              <a:rPr lang="cs-CZ" dirty="0" smtClean="0"/>
              <a:t>o teple</a:t>
            </a:r>
          </a:p>
          <a:p>
            <a:r>
              <a:rPr lang="cs-CZ" dirty="0" smtClean="0"/>
              <a:t>o zvuku</a:t>
            </a:r>
          </a:p>
          <a:p>
            <a:r>
              <a:rPr lang="cs-CZ" dirty="0" smtClean="0"/>
              <a:t>o světle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229600" cy="1143000"/>
          </a:xfrm>
        </p:spPr>
        <p:txBody>
          <a:bodyPr/>
          <a:lstStyle/>
          <a:p>
            <a:r>
              <a:rPr lang="cs-CZ" dirty="0" smtClean="0"/>
              <a:t>FYZIKA NÁM ULEHČUJE PRÁCI !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64318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 kde nám fyzika ulehčuje, usnadňuje práci?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dopravě: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kolo</a:t>
            </a:r>
          </a:p>
          <a:p>
            <a:r>
              <a:rPr lang="cs-CZ" dirty="0" smtClean="0"/>
              <a:t>letadlo</a:t>
            </a:r>
          </a:p>
          <a:p>
            <a:r>
              <a:rPr lang="cs-CZ" dirty="0" smtClean="0"/>
              <a:t>auto</a:t>
            </a:r>
          </a:p>
          <a:p>
            <a:r>
              <a:rPr lang="cs-CZ" dirty="0" smtClean="0"/>
              <a:t>loď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stavebnictví: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jeřáb</a:t>
            </a:r>
          </a:p>
          <a:p>
            <a:r>
              <a:rPr lang="cs-CZ" dirty="0" smtClean="0"/>
              <a:t>vysokozdvižný vozík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domácnosti: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pračka</a:t>
            </a:r>
          </a:p>
          <a:p>
            <a:r>
              <a:rPr lang="cs-CZ" dirty="0" smtClean="0"/>
              <a:t>lednička</a:t>
            </a:r>
          </a:p>
          <a:p>
            <a:r>
              <a:rPr lang="cs-CZ" dirty="0" smtClean="0"/>
              <a:t>mikrovlnka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 předávání informací: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mobil</a:t>
            </a:r>
          </a:p>
          <a:p>
            <a:r>
              <a:rPr lang="cs-CZ" dirty="0" smtClean="0"/>
              <a:t>televize</a:t>
            </a:r>
          </a:p>
          <a:p>
            <a:r>
              <a:rPr lang="cs-CZ" dirty="0" smtClean="0"/>
              <a:t>počítač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tedy znát znalosti z fyziky?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dirty="0" smtClean="0"/>
              <a:t>FYZIKA ULEHČUJE, USNADŇUJE, ZJEDNODUŠUJE PRÁCI!</a:t>
            </a:r>
            <a:endParaRPr lang="cs-CZ" sz="6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152</Words>
  <Application>Microsoft Office PowerPoint</Application>
  <PresentationFormat>Předvádění na obrazovce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K čemu je dobrá fyzika?</vt:lpstr>
      <vt:lpstr>Fyzika je věda:</vt:lpstr>
      <vt:lpstr>FYZIKA NÁM ULEHČUJE PRÁCI !</vt:lpstr>
      <vt:lpstr>A kde nám fyzika ulehčuje, usnadňuje práci?</vt:lpstr>
      <vt:lpstr>V dopravě:</vt:lpstr>
      <vt:lpstr>Ve stavebnictví:</vt:lpstr>
      <vt:lpstr>V domácnosti:</vt:lpstr>
      <vt:lpstr>Při předávání informací:</vt:lpstr>
      <vt:lpstr>Proč tedy znát znalosti z fyziky?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7</cp:revision>
  <dcterms:modified xsi:type="dcterms:W3CDTF">2012-12-10T17:43:58Z</dcterms:modified>
</cp:coreProperties>
</file>