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68" autoAdjust="0"/>
    <p:restoredTop sz="94660"/>
  </p:normalViewPr>
  <p:slideViewPr>
    <p:cSldViewPr>
      <p:cViewPr varScale="1">
        <p:scale>
          <a:sx n="103" d="100"/>
          <a:sy n="103" d="100"/>
        </p:scale>
        <p:origin x="-21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VY_52_INOVACE_2/24_ZNÁMÍ _FYZIKOVÉ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Známí fyzikové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8E2A3-319B-4CEE-A920-8C1534FEFC11}" type="presOf" srcId="{445C7998-7549-48B0-BD68-D4F0167F02E5}" destId="{4D19AB04-24FA-40C2-B203-52AE3D15E171}" srcOrd="1" destOrd="0" presId="urn:microsoft.com/office/officeart/2005/8/layout/target3"/>
    <dgm:cxn modelId="{152D0A6D-8012-4654-869B-B23536B2E632}" type="presOf" srcId="{EBC41103-E2E5-4D48-9B4B-425520D3D098}" destId="{A27B6496-BF1B-4384-9217-9659064D5D6A}" srcOrd="1" destOrd="0" presId="urn:microsoft.com/office/officeart/2005/8/layout/target3"/>
    <dgm:cxn modelId="{C14C9F19-CC2E-47FE-B9A8-8A4F8C7F05C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01066D-01AD-4E1D-9749-0C5427E6D5EC}" type="presOf" srcId="{445C7998-7549-48B0-BD68-D4F0167F02E5}" destId="{BC35EE03-4121-4EF9-923D-7CB6D30D358D}" srcOrd="0" destOrd="0" presId="urn:microsoft.com/office/officeart/2005/8/layout/target3"/>
    <dgm:cxn modelId="{60B6D3DF-61B5-43B8-8692-0294F6C1C14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8A1505-E62D-44D8-A9A7-66C02F35A79A}" type="presOf" srcId="{39F8B381-5807-488E-AC22-73DD4140ED4A}" destId="{71045F8C-00FA-488E-A7BD-E2E6753D979D}" srcOrd="0" destOrd="0" presId="urn:microsoft.com/office/officeart/2005/8/layout/target3"/>
    <dgm:cxn modelId="{4A33C18B-C39A-4258-B0C8-9EFB35AB41CF}" type="presOf" srcId="{C73C7642-F245-4585-8F88-243F9FAEF6CA}" destId="{9A9B6F4F-B6FF-4F2D-B640-A8473E589523}" srcOrd="0" destOrd="0" presId="urn:microsoft.com/office/officeart/2005/8/layout/target3"/>
    <dgm:cxn modelId="{5B6960EA-7A69-4F02-9351-4983FC73F604}" type="presOf" srcId="{019433A1-1324-4DE1-9E6F-32B851095F74}" destId="{E7297F21-D4FD-4A41-AE58-814D01A6B5E7}" srcOrd="1" destOrd="0" presId="urn:microsoft.com/office/officeart/2005/8/layout/target3"/>
    <dgm:cxn modelId="{14E42575-DA69-4F94-B261-EFE49777A8E1}" type="presOf" srcId="{FBBFC3EA-9D9D-4F3A-BEA6-9C2C0E46BF20}" destId="{643EA938-EDE0-4533-ACCC-D2BD6F3A527C}" srcOrd="0" destOrd="0" presId="urn:microsoft.com/office/officeart/2005/8/layout/target3"/>
    <dgm:cxn modelId="{70E9A3AA-9E31-43BA-83BC-62F82C3CFE51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EFCFAAD-EA0B-4713-9C54-3463DA633B21}" type="presOf" srcId="{EBC41103-E2E5-4D48-9B4B-425520D3D098}" destId="{3BA01B75-849B-4716-8BCD-084A86FF328F}" srcOrd="0" destOrd="0" presId="urn:microsoft.com/office/officeart/2005/8/layout/target3"/>
    <dgm:cxn modelId="{90B9DF3A-57BE-4CC8-B6C7-64283AACF81C}" type="presParOf" srcId="{71045F8C-00FA-488E-A7BD-E2E6753D979D}" destId="{3577EC6B-C980-4F34-8C69-4365E7B8FC8C}" srcOrd="0" destOrd="0" presId="urn:microsoft.com/office/officeart/2005/8/layout/target3"/>
    <dgm:cxn modelId="{FC236FFC-4BA3-4220-B23B-C859F3A11695}" type="presParOf" srcId="{71045F8C-00FA-488E-A7BD-E2E6753D979D}" destId="{6940EB87-DC1D-4BC3-9408-9AC2E1FFC039}" srcOrd="1" destOrd="0" presId="urn:microsoft.com/office/officeart/2005/8/layout/target3"/>
    <dgm:cxn modelId="{C33CC063-F4DC-4C54-9A64-5245A0952B47}" type="presParOf" srcId="{71045F8C-00FA-488E-A7BD-E2E6753D979D}" destId="{BC35EE03-4121-4EF9-923D-7CB6D30D358D}" srcOrd="2" destOrd="0" presId="urn:microsoft.com/office/officeart/2005/8/layout/target3"/>
    <dgm:cxn modelId="{4245E8B2-8017-4597-A3A0-429E6D76BBC7}" type="presParOf" srcId="{71045F8C-00FA-488E-A7BD-E2E6753D979D}" destId="{C95EEA27-3CBF-4645-A92D-9D8AF5C1CBFC}" srcOrd="3" destOrd="0" presId="urn:microsoft.com/office/officeart/2005/8/layout/target3"/>
    <dgm:cxn modelId="{0A6CDACA-23C9-4AE8-9D75-C335E8BECEBA}" type="presParOf" srcId="{71045F8C-00FA-488E-A7BD-E2E6753D979D}" destId="{851BB866-B6AE-4566-893F-4C635BA974FC}" srcOrd="4" destOrd="0" presId="urn:microsoft.com/office/officeart/2005/8/layout/target3"/>
    <dgm:cxn modelId="{3509A429-1F24-48A1-BA9B-A1F1986D238A}" type="presParOf" srcId="{71045F8C-00FA-488E-A7BD-E2E6753D979D}" destId="{643EA938-EDE0-4533-ACCC-D2BD6F3A527C}" srcOrd="5" destOrd="0" presId="urn:microsoft.com/office/officeart/2005/8/layout/target3"/>
    <dgm:cxn modelId="{F3225DA3-59F0-4F96-BFA5-C537DAF734CC}" type="presParOf" srcId="{71045F8C-00FA-488E-A7BD-E2E6753D979D}" destId="{92F31B18-D66D-4CC7-89B9-378928DE877D}" srcOrd="6" destOrd="0" presId="urn:microsoft.com/office/officeart/2005/8/layout/target3"/>
    <dgm:cxn modelId="{58B1EADE-7791-40D2-A889-90A77B292039}" type="presParOf" srcId="{71045F8C-00FA-488E-A7BD-E2E6753D979D}" destId="{902074E1-B931-4618-97F1-FADBE82E9C3C}" srcOrd="7" destOrd="0" presId="urn:microsoft.com/office/officeart/2005/8/layout/target3"/>
    <dgm:cxn modelId="{8F31E56F-916E-4136-ABD7-B9451D132A6A}" type="presParOf" srcId="{71045F8C-00FA-488E-A7BD-E2E6753D979D}" destId="{A3817367-F2BC-482F-8832-FA00B51DCCF3}" srcOrd="8" destOrd="0" presId="urn:microsoft.com/office/officeart/2005/8/layout/target3"/>
    <dgm:cxn modelId="{9624F30F-25CB-4011-86D1-9454A6F47E4F}" type="presParOf" srcId="{71045F8C-00FA-488E-A7BD-E2E6753D979D}" destId="{2DD79E57-A63E-47D4-A1AB-6DF333476AD4}" srcOrd="9" destOrd="0" presId="urn:microsoft.com/office/officeart/2005/8/layout/target3"/>
    <dgm:cxn modelId="{D9DB1412-3056-4590-821C-EDA7F12212CE}" type="presParOf" srcId="{71045F8C-00FA-488E-A7BD-E2E6753D979D}" destId="{648967D3-ED80-4214-8D87-4E7012561E4A}" srcOrd="10" destOrd="0" presId="urn:microsoft.com/office/officeart/2005/8/layout/target3"/>
    <dgm:cxn modelId="{CCE0145E-B5E1-4B1F-BDFC-B956E41EB971}" type="presParOf" srcId="{71045F8C-00FA-488E-A7BD-E2E6753D979D}" destId="{9A9B6F4F-B6FF-4F2D-B640-A8473E589523}" srcOrd="11" destOrd="0" presId="urn:microsoft.com/office/officeart/2005/8/layout/target3"/>
    <dgm:cxn modelId="{B1D2AE34-59F2-4163-965E-3EA6796E2EE2}" type="presParOf" srcId="{71045F8C-00FA-488E-A7BD-E2E6753D979D}" destId="{13BD0FAF-9F2C-4708-9E63-A8E8E5252943}" srcOrd="12" destOrd="0" presId="urn:microsoft.com/office/officeart/2005/8/layout/target3"/>
    <dgm:cxn modelId="{90FD68D3-5A20-4580-80C4-2A62C0013BF5}" type="presParOf" srcId="{71045F8C-00FA-488E-A7BD-E2E6753D979D}" destId="{6821E7C9-5E4B-45FA-8F82-01E6F26FAA25}" srcOrd="13" destOrd="0" presId="urn:microsoft.com/office/officeart/2005/8/layout/target3"/>
    <dgm:cxn modelId="{45AB0EB6-A168-4A04-BD67-045CDF9CEC31}" type="presParOf" srcId="{71045F8C-00FA-488E-A7BD-E2E6753D979D}" destId="{3BA01B75-849B-4716-8BCD-084A86FF328F}" srcOrd="14" destOrd="0" presId="urn:microsoft.com/office/officeart/2005/8/layout/target3"/>
    <dgm:cxn modelId="{668FAA56-6200-4B19-BAD5-52C553AECFA5}" type="presParOf" srcId="{71045F8C-00FA-488E-A7BD-E2E6753D979D}" destId="{4D19AB04-24FA-40C2-B203-52AE3D15E171}" srcOrd="15" destOrd="0" presId="urn:microsoft.com/office/officeart/2005/8/layout/target3"/>
    <dgm:cxn modelId="{3A25E796-06D3-41C6-82C8-EB32486E47C0}" type="presParOf" srcId="{71045F8C-00FA-488E-A7BD-E2E6753D979D}" destId="{832BF48F-0145-4429-9E02-8FCA946CCE9E}" srcOrd="16" destOrd="0" presId="urn:microsoft.com/office/officeart/2005/8/layout/target3"/>
    <dgm:cxn modelId="{786A7DA0-718F-4BEB-8FDE-385528038672}" type="presParOf" srcId="{71045F8C-00FA-488E-A7BD-E2E6753D979D}" destId="{E7297F21-D4FD-4A41-AE58-814D01A6B5E7}" srcOrd="17" destOrd="0" presId="urn:microsoft.com/office/officeart/2005/8/layout/target3"/>
    <dgm:cxn modelId="{223BB397-D870-4747-9C7B-43294CF9257A}" type="presParOf" srcId="{71045F8C-00FA-488E-A7BD-E2E6753D979D}" destId="{59F530CB-4999-43B3-A00D-6AB53886BD77}" srcOrd="18" destOrd="0" presId="urn:microsoft.com/office/officeart/2005/8/layout/target3"/>
    <dgm:cxn modelId="{61BAD898-0A51-4198-A8EF-0B99C79318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VY_52_INOVACE_2/24_ZNÁMÍ _FYZIKOVÉ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Známí fyzikové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essandro_Volta.jpeg" TargetMode="External"/><Relationship Id="rId7" Type="http://schemas.openxmlformats.org/officeDocument/2006/relationships/hyperlink" Target="http://cs.wikipedia.org/wiki/Soubor:Krizik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Vil%C3%ADmek_-_Prokop_Divi%C5%A1.jpg" TargetMode="External"/><Relationship Id="rId5" Type="http://schemas.openxmlformats.org/officeDocument/2006/relationships/hyperlink" Target="http://cs.wikipedia.org/wiki/Soubor:Albert_Einstein_Head.jpg" TargetMode="External"/><Relationship Id="rId4" Type="http://schemas.openxmlformats.org/officeDocument/2006/relationships/hyperlink" Target="http://cs.wikipedia.org/wiki/Soubor:Thomas_Edis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931573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rozšíření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</a:t>
            </a:r>
            <a:r>
              <a:rPr lang="cs-CZ" sz="3000" dirty="0" smtClean="0"/>
              <a:t>: 12.9.2012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ZNÁMÍ FYZIKOVÉ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Fyzikové?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Lidé, kteří se vědecky zabývají fyzikálními jevy.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571744"/>
            <a:ext cx="8229600" cy="1143000"/>
          </a:xfrm>
        </p:spPr>
        <p:txBody>
          <a:bodyPr/>
          <a:lstStyle/>
          <a:p>
            <a:r>
              <a:rPr lang="cs-CZ" dirty="0" smtClean="0"/>
              <a:t>ZNÁŠ NĚJAKÉ ZNÁMÉ FYZIKY?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ISAAC  NEWTON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1643 – 1727</a:t>
            </a:r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nglický matematik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ákon setrvačnosti</a:t>
            </a:r>
          </a:p>
          <a:p>
            <a:r>
              <a:rPr lang="cs-CZ" dirty="0"/>
              <a:t>z</a:t>
            </a:r>
            <a:r>
              <a:rPr lang="cs-CZ" dirty="0" smtClean="0"/>
              <a:t>ákon síly</a:t>
            </a:r>
          </a:p>
          <a:p>
            <a:r>
              <a:rPr lang="cs-CZ" dirty="0"/>
              <a:t>z</a:t>
            </a:r>
            <a:r>
              <a:rPr lang="cs-CZ" dirty="0" smtClean="0"/>
              <a:t>ákon akce a reakce</a:t>
            </a:r>
          </a:p>
          <a:p>
            <a:r>
              <a:rPr lang="cs-CZ" dirty="0" err="1"/>
              <a:t>g</a:t>
            </a:r>
            <a:r>
              <a:rPr lang="cs-CZ" dirty="0" err="1" smtClean="0"/>
              <a:t>avitační</a:t>
            </a:r>
            <a:r>
              <a:rPr lang="cs-CZ" dirty="0" smtClean="0"/>
              <a:t> zákon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1916832"/>
            <a:ext cx="2856647" cy="392350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BLAISE  PASCAL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1623 – 1662</a:t>
            </a:r>
          </a:p>
          <a:p>
            <a:endParaRPr lang="cs-CZ" dirty="0"/>
          </a:p>
          <a:p>
            <a:r>
              <a:rPr lang="cs-CZ" dirty="0"/>
              <a:t>f</a:t>
            </a:r>
            <a:r>
              <a:rPr lang="cs-CZ" dirty="0" smtClean="0"/>
              <a:t>rancouzský fyzik</a:t>
            </a:r>
          </a:p>
          <a:p>
            <a:endParaRPr lang="cs-CZ" dirty="0"/>
          </a:p>
          <a:p>
            <a:r>
              <a:rPr lang="cs-CZ" dirty="0" smtClean="0"/>
              <a:t>tlak v kapalinách</a:t>
            </a:r>
          </a:p>
          <a:p>
            <a:r>
              <a:rPr lang="cs-CZ" dirty="0"/>
              <a:t>j</a:t>
            </a:r>
            <a:r>
              <a:rPr lang="cs-CZ" dirty="0" smtClean="0"/>
              <a:t>ednotka tlaku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420888"/>
            <a:ext cx="3810000" cy="398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ALESSANDRO VOLTA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1745 – 1827</a:t>
            </a:r>
          </a:p>
          <a:p>
            <a:endParaRPr lang="cs-CZ" dirty="0"/>
          </a:p>
          <a:p>
            <a:r>
              <a:rPr lang="cs-CZ" dirty="0"/>
              <a:t>f</a:t>
            </a:r>
            <a:r>
              <a:rPr lang="cs-CZ" dirty="0" smtClean="0"/>
              <a:t>rancouzský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ynález baterie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844824"/>
            <a:ext cx="3096344" cy="381088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ALFRED  NOBEL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1833 – 1896</a:t>
            </a:r>
          </a:p>
          <a:p>
            <a:endParaRPr lang="cs-CZ" dirty="0"/>
          </a:p>
          <a:p>
            <a:r>
              <a:rPr lang="cs-CZ" dirty="0"/>
              <a:t>š</a:t>
            </a:r>
            <a:r>
              <a:rPr lang="cs-CZ" dirty="0" smtClean="0"/>
              <a:t>védský fyzik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ynález dynamitu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204864"/>
            <a:ext cx="2376264" cy="326463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THOMAS ALVA  EDISON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1847 – 1931</a:t>
            </a:r>
          </a:p>
          <a:p>
            <a:endParaRPr lang="cs-CZ" dirty="0"/>
          </a:p>
          <a:p>
            <a:r>
              <a:rPr lang="cs-CZ" dirty="0"/>
              <a:t>f</a:t>
            </a:r>
            <a:r>
              <a:rPr lang="cs-CZ" dirty="0" smtClean="0"/>
              <a:t>yzik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ynález žárovky</a:t>
            </a:r>
          </a:p>
          <a:p>
            <a:r>
              <a:rPr lang="cs-CZ" dirty="0"/>
              <a:t>v</a:t>
            </a:r>
            <a:r>
              <a:rPr lang="cs-CZ" dirty="0" smtClean="0"/>
              <a:t>ynález fonografu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772816"/>
            <a:ext cx="2520280" cy="393883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ALBERT  EINSTEIN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1879 – 1955</a:t>
            </a:r>
          </a:p>
          <a:p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eorie relativity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060848"/>
            <a:ext cx="3043191" cy="396276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PROKOP  DIVIŠ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1698 – 1765</a:t>
            </a:r>
          </a:p>
          <a:p>
            <a:endParaRPr lang="cs-CZ" dirty="0"/>
          </a:p>
          <a:p>
            <a:r>
              <a:rPr lang="cs-CZ" dirty="0" smtClean="0"/>
              <a:t>bleskosvod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074540"/>
            <a:ext cx="3229367" cy="41490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FRANTIŠEK KŘIŽÍK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1847 – 1941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blouková lampa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57650" y="2744342"/>
            <a:ext cx="1882502" cy="250581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JAROSLAV HEYROVSKÝ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1890 – 1967</a:t>
            </a:r>
          </a:p>
          <a:p>
            <a:endParaRPr lang="cs-CZ" dirty="0"/>
          </a:p>
          <a:p>
            <a:r>
              <a:rPr lang="cs-CZ" dirty="0" smtClean="0"/>
              <a:t>polarografie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132856"/>
            <a:ext cx="2737104" cy="365150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r>
              <a:rPr lang="cs-CZ" sz="1400" dirty="0"/>
              <a:t>KNELLER, </a:t>
            </a:r>
            <a:r>
              <a:rPr lang="cs-CZ" sz="1400" dirty="0" err="1"/>
              <a:t>Godfrey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[cit. 31.10.2012]. Dostupný na WWW: &lt;http://cs.wikipedia.org/wiki/Soubor:GodfreyKneller-IsaacNewton-1689.jpg&gt;.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31.10.2012]. Dostupný na WWW: &lt;http://cs.wikipedia.org/wiki/</a:t>
            </a:r>
            <a:r>
              <a:rPr lang="cs-CZ" sz="1400" dirty="0" err="1"/>
              <a:t>Soubor:Blaise_pascal.jpg</a:t>
            </a:r>
            <a:r>
              <a:rPr lang="cs-CZ" sz="1400" dirty="0" smtClean="0"/>
              <a:t>&gt;.</a:t>
            </a:r>
          </a:p>
          <a:p>
            <a:r>
              <a:rPr lang="pt-BR" sz="1400" dirty="0"/>
              <a:t>AUTOR </a:t>
            </a:r>
            <a:r>
              <a:rPr lang="cs-CZ" sz="1400" dirty="0" smtClean="0"/>
              <a:t>NEUVEDEN</a:t>
            </a:r>
            <a:r>
              <a:rPr lang="pt-BR" sz="1400" dirty="0" smtClean="0"/>
              <a:t>. </a:t>
            </a:r>
            <a:r>
              <a:rPr lang="pt-BR" sz="1400" i="1" dirty="0"/>
              <a:t>wikipedie.cz</a:t>
            </a:r>
            <a:r>
              <a:rPr lang="pt-BR" sz="1400" dirty="0"/>
              <a:t> [online]. [cit. 1.11.2012]. Dostupný na WWW </a:t>
            </a:r>
            <a:r>
              <a:rPr lang="pt-BR" sz="1400" dirty="0">
                <a:hlinkClick r:id="rId3"/>
              </a:rPr>
              <a:t>http://</a:t>
            </a:r>
            <a:r>
              <a:rPr lang="pt-BR" sz="1400" dirty="0" smtClean="0">
                <a:hlinkClick r:id="rId3"/>
              </a:rPr>
              <a:t>cs.wikipedia.org/wiki/Soubor:Alessandro_Volta.jpeg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wikipedie.cz</a:t>
            </a:r>
            <a:r>
              <a:rPr lang="cs-CZ" sz="1400" dirty="0"/>
              <a:t> [online]. [cit. 1.11.2012]. Dostupný na WWW http://cs.wikipedia.org/wiki/Soubor:AlfredNobel_adjusted.jpg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wikipedie.cz</a:t>
            </a:r>
            <a:r>
              <a:rPr lang="cs-CZ" sz="1400" dirty="0"/>
              <a:t> [online]. [cit. 1.11.2012]. Dostupný na WWW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cs.wikipedia.org/wiki/Soubor:Thomas_Edison.jpg</a:t>
            </a:r>
            <a:endParaRPr lang="cs-CZ" sz="1400" dirty="0" smtClean="0"/>
          </a:p>
          <a:p>
            <a:r>
              <a:rPr lang="it-IT" sz="1400" dirty="0"/>
              <a:t>TURNER. </a:t>
            </a:r>
            <a:r>
              <a:rPr lang="it-IT" sz="1400" i="1" dirty="0"/>
              <a:t>wikipedie.cz</a:t>
            </a:r>
            <a:r>
              <a:rPr lang="it-IT" sz="1400" dirty="0"/>
              <a:t> [online]. [cit. 1.11.2012]. Dostupný na WWW </a:t>
            </a:r>
            <a:r>
              <a:rPr lang="it-IT" sz="1400" dirty="0">
                <a:hlinkClick r:id="rId5"/>
              </a:rPr>
              <a:t>http://</a:t>
            </a:r>
            <a:r>
              <a:rPr lang="it-IT" sz="1400" dirty="0" smtClean="0">
                <a:hlinkClick r:id="rId5"/>
              </a:rPr>
              <a:t>cs.wikipedia.org/wiki/Soubor:Albert_Einstein_Head.jpg</a:t>
            </a:r>
            <a:endParaRPr lang="cs-CZ" sz="1400" dirty="0" smtClean="0"/>
          </a:p>
          <a:p>
            <a:r>
              <a:rPr lang="cs-CZ" sz="1400" dirty="0"/>
              <a:t>VILÍMEK, Jan. </a:t>
            </a:r>
            <a:r>
              <a:rPr lang="cs-CZ" sz="1400" i="1" dirty="0"/>
              <a:t>wikipedie.cz</a:t>
            </a:r>
            <a:r>
              <a:rPr lang="cs-CZ" sz="1400" dirty="0"/>
              <a:t> [online]. [cit. 1.11.2012]. Dostupný na WWW </a:t>
            </a:r>
            <a:r>
              <a:rPr lang="cs-CZ" sz="1400" dirty="0">
                <a:hlinkClick r:id="rId6"/>
              </a:rPr>
              <a:t>http://cs.wikipedia.org/wiki/Soubor:Jan_Vil%C3%ADmek_-_</a:t>
            </a:r>
            <a:r>
              <a:rPr lang="cs-CZ" sz="1400" dirty="0" smtClean="0">
                <a:hlinkClick r:id="rId6"/>
              </a:rPr>
              <a:t>Prokop_Divi%C5%A1.jpg</a:t>
            </a:r>
            <a:endParaRPr lang="cs-CZ" sz="1400" dirty="0" smtClean="0"/>
          </a:p>
          <a:p>
            <a:r>
              <a:rPr lang="cs-CZ" sz="1400" dirty="0"/>
              <a:t>ŠECHTL, Ignác. </a:t>
            </a:r>
            <a:r>
              <a:rPr lang="cs-CZ" sz="1400" i="1" dirty="0"/>
              <a:t>wikipedie.cz</a:t>
            </a:r>
            <a:r>
              <a:rPr lang="cs-CZ" sz="1400" dirty="0"/>
              <a:t> [online]. [cit. 1.11.2012]. Dostupný na WWW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cs.wikipedia.org/wiki/Soubor:Krizik.jpg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wikipedie.cz</a:t>
            </a:r>
            <a:r>
              <a:rPr lang="cs-CZ" sz="1400" dirty="0"/>
              <a:t> [online]. [cit. 1.11.2012]. Dostupný na WWW http://cs.wikipedia.org/wiki/Soubor:Heyrovsky_Jaroslav.jpg</a:t>
            </a: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345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ZNÁMÍ FYZIKOVÉ</vt:lpstr>
      <vt:lpstr>ZNÁŠ NĚJAKÉ ZNÁMÉ FYZIKY?</vt:lpstr>
      <vt:lpstr>ISAAC  NEWTON</vt:lpstr>
      <vt:lpstr>BLAISE  PASCAL</vt:lpstr>
      <vt:lpstr> ALESSANDRO VOLTA</vt:lpstr>
      <vt:lpstr>ALFRED  NOBEL</vt:lpstr>
      <vt:lpstr>THOMAS ALVA  EDISON</vt:lpstr>
      <vt:lpstr>ALBERT  EINSTEIN</vt:lpstr>
      <vt:lpstr>PROKOP  DIVIŠ</vt:lpstr>
      <vt:lpstr> FRANTIŠEK KŘIŽÍK</vt:lpstr>
      <vt:lpstr> JAROSLAV HEYROVSKÝ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13</cp:revision>
  <dcterms:modified xsi:type="dcterms:W3CDTF">2012-12-10T17:44:30Z</dcterms:modified>
</cp:coreProperties>
</file>