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VY_52_INOVACE_2/11_SPALOVACÍ_MOTORY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Zážehový a vznětový - rozdíl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VY_52_INOVACE_2/11_SPALOVACÍ_MOTORY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Zážehový a vznětový - rozdíl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</a:t>
            </a:r>
            <a:r>
              <a:rPr lang="cs-CZ" sz="3000" dirty="0" smtClean="0"/>
              <a:t>. Žáci si společně přečtou text a následuje pohyblivý obrázek, který je doplněn slovním výkladem učitele.</a:t>
            </a:r>
          </a:p>
          <a:p>
            <a:r>
              <a:rPr lang="cs-CZ" sz="3000" dirty="0" smtClean="0"/>
              <a:t>Žáci aktivně spolupracovali při určování 4 fází </a:t>
            </a:r>
            <a:r>
              <a:rPr lang="cs-CZ" sz="3000" smtClean="0"/>
              <a:t>práce motoru.</a:t>
            </a:r>
            <a:endParaRPr lang="cs-CZ" sz="3000" dirty="0" smtClean="0"/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dirty="0" smtClean="0"/>
              <a:t>Ověřeno: 2.10.2012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Spalovací motor zážehový</a:t>
            </a:r>
            <a:br>
              <a:rPr lang="cs-CZ" dirty="0" smtClean="0"/>
            </a:br>
            <a:r>
              <a:rPr lang="cs-CZ" dirty="0" smtClean="0"/>
              <a:t>(benzinový)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Palivová směs – benzin se vzduchem se zažehne (zapálí)</a:t>
            </a:r>
          </a:p>
          <a:p>
            <a:r>
              <a:rPr lang="cs-CZ" dirty="0" smtClean="0"/>
              <a:t>Součástí motoru musí být                                     1.karburátor – zde se míchá vzduch s benzinem                                                           2.elektrická svíčka – zapaluje směs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Činnost benzinového motoru</a:t>
            </a:r>
            <a:endParaRPr lang="cs-CZ" dirty="0"/>
          </a:p>
        </p:txBody>
      </p:sp>
      <p:pic>
        <p:nvPicPr>
          <p:cNvPr id="4" name="Zástupný symbol pro obsah 3" descr="4-Stroke-Engine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38575" y="2272506"/>
            <a:ext cx="1466850" cy="31813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Spalovací motor vznětový</a:t>
            </a:r>
            <a:br>
              <a:rPr lang="cs-CZ" dirty="0" smtClean="0"/>
            </a:br>
            <a:r>
              <a:rPr lang="cs-CZ" dirty="0" smtClean="0"/>
              <a:t>(naftový)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Palivo – nafta</a:t>
            </a:r>
          </a:p>
          <a:p>
            <a:r>
              <a:rPr lang="cs-CZ" dirty="0" smtClean="0"/>
              <a:t>Palivo se vznítí vstříknutím do rozpáleného vzduchu</a:t>
            </a:r>
          </a:p>
          <a:p>
            <a:r>
              <a:rPr lang="cs-CZ" dirty="0" smtClean="0"/>
              <a:t>Nepotřebuje karburátor ani elektrickou svíčku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naftového motoru</a:t>
            </a:r>
            <a:endParaRPr lang="cs-CZ" dirty="0"/>
          </a:p>
        </p:txBody>
      </p:sp>
      <p:pic>
        <p:nvPicPr>
          <p:cNvPr id="4" name="Zástupný symbol pro obsah 3" descr="62px-Diesel_Engine_(4_cycle_running)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29058" y="2643182"/>
            <a:ext cx="1030599" cy="199470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ZEPHYRIS.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&lt;http://cs.wikipedia.org/wiki/Soubor:4StrokeEngine_Ortho_3D_Small.gif&gt;. </a:t>
            </a:r>
          </a:p>
          <a:p>
            <a:r>
              <a:rPr lang="cs-CZ" sz="1400" dirty="0" smtClean="0"/>
              <a:t>TOSAKA.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</a:t>
            </a:r>
            <a:r>
              <a:rPr lang="cs-CZ" sz="1400" smtClean="0"/>
              <a:t>Dostupný na WWW: &lt;http://commons.wikimedia.org/wiki/File:Diesel_Engine_%284_cycle_running%29.gif?uselang=cs&gt;. 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196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Spalovací motor zážehový (benzinový)</vt:lpstr>
      <vt:lpstr>Činnost benzinového motoru</vt:lpstr>
      <vt:lpstr>Spalovací motor vznětový (naftový)</vt:lpstr>
      <vt:lpstr>Činnost naftového motoru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DDM</cp:lastModifiedBy>
  <cp:revision>9</cp:revision>
  <dcterms:modified xsi:type="dcterms:W3CDTF">2012-11-15T20:31:50Z</dcterms:modified>
</cp:coreProperties>
</file>