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3" r:id="rId6"/>
    <p:sldId id="264" r:id="rId7"/>
    <p:sldId id="265" r:id="rId8"/>
    <p:sldId id="266" r:id="rId9"/>
    <p:sldId id="268" r:id="rId10"/>
    <p:sldId id="267" r:id="rId11"/>
    <p:sldId id="269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VY_52_INOVACE_2/12_TEPELNÉ_MOTORY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VY_52_INOVACE_2/12_TEPELNÉ_MOTORY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Opakování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kliknou na odpověď, u správné se ozve potlesk. V případě písemného testu na poslední stránce jsou odpovědi.</a:t>
            </a:r>
          </a:p>
          <a:p>
            <a:r>
              <a:rPr lang="cs-CZ" sz="3000" dirty="0" smtClean="0"/>
              <a:t>Zajímavější je zvuková forma odpovědí.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4.10.2012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dirty="0" smtClean="0"/>
              <a:t>1. Který spalovací motor má svíčku a karburátor?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042" y="292893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naftový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7554" y="357187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benzinový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414338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raketový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dirty="0" smtClean="0"/>
              <a:t>2. Vyber správné pořadí zdvihů ve spalovacím motoru: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2928934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a)  výbuch, výfuk, sání, stlačování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3500438"/>
            <a:ext cx="407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b)  sání, stlačování, výbuch, výfuk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4143380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c)  sání, výbuch, stlačování, výfuk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4714884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d)  sání, výfuk, výbuch, stlačování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dirty="0" smtClean="0"/>
              <a:t>3. Jakou teplotu má vzduch stlačený v naftovém motoru?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042" y="292893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push.wav"/>
                </a:hlinkClick>
              </a:rPr>
              <a:t>100°C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7554" y="357187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600°C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414338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push.wav"/>
                </a:hlinkClick>
              </a:rPr>
              <a:t>2000°C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dirty="0" smtClean="0"/>
              <a:t>4. Jak se říká spalovacímu motoru benzinovému: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3071810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a)  jiskřící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4786322"/>
            <a:ext cx="407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d)  zážehový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4214818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c)  benziňák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3643314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b)  zapalovací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dirty="0" smtClean="0"/>
              <a:t>5. Která fáze v motoru koná práci: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042" y="292893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applause.wav"/>
                </a:hlinkClick>
              </a:rPr>
              <a:t>výbuch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7554" y="357187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bomb.wav"/>
                </a:hlinkClick>
              </a:rPr>
              <a:t>výfuk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414338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bomb.wav"/>
                </a:hlinkClick>
              </a:rPr>
              <a:t>stlačování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dirty="0" smtClean="0"/>
              <a:t>6. Čím chladíme spalovací motory: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3071810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a)  vodou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4786322"/>
            <a:ext cx="407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d)  teplem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4214818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c)  chladičem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3643314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b)  sněhem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dirty="0" smtClean="0"/>
              <a:t>7. Které palivo se používá v </a:t>
            </a:r>
            <a:r>
              <a:rPr lang="cs-CZ" dirty="0" err="1" smtClean="0"/>
              <a:t>dieslově</a:t>
            </a:r>
            <a:r>
              <a:rPr lang="cs-CZ" dirty="0" smtClean="0"/>
              <a:t> motoru: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042" y="292893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olej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7554" y="357187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applause.wav"/>
                </a:hlinkClick>
              </a:rPr>
              <a:t>nafta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4143380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explode.wav"/>
                </a:hlinkClick>
              </a:rPr>
              <a:t>plyn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5858"/>
          </a:xfrm>
        </p:spPr>
        <p:txBody>
          <a:bodyPr/>
          <a:lstStyle/>
          <a:p>
            <a:r>
              <a:rPr lang="cs-CZ" dirty="0" smtClean="0"/>
              <a:t>8. Které palivo se používá v raketovém motoru: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3071810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2" name="applause.wav"/>
                </a:hlinkClick>
              </a:rPr>
              <a:t>a)  letecký petrolej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4786322"/>
            <a:ext cx="407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explode.wav"/>
                </a:hlinkClick>
              </a:rPr>
              <a:t>d)  plyn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4214818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explode.wav"/>
                </a:hlinkClick>
              </a:rPr>
              <a:t>c)  nafta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662" y="3643314"/>
            <a:ext cx="4786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" action="ppaction://noaction">
                  <a:snd r:embed="rId3" name="explode.wav"/>
                </a:hlinkClick>
              </a:rPr>
              <a:t>b)  benzin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14414" y="1857364"/>
            <a:ext cx="58579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benzinový</a:t>
            </a:r>
          </a:p>
          <a:p>
            <a:pPr marL="342900" indent="-342900">
              <a:buAutoNum type="arabicPeriod"/>
            </a:pPr>
            <a:r>
              <a:rPr lang="cs-CZ" dirty="0" smtClean="0"/>
              <a:t>b) sání, stlačování, výbuch, výfuk</a:t>
            </a:r>
          </a:p>
          <a:p>
            <a:pPr marL="342900" indent="-342900">
              <a:buAutoNum type="arabicPeriod"/>
            </a:pPr>
            <a:r>
              <a:rPr lang="cs-CZ" dirty="0" smtClean="0"/>
              <a:t>600°C</a:t>
            </a:r>
          </a:p>
          <a:p>
            <a:pPr marL="342900" indent="-342900">
              <a:buAutoNum type="arabicPeriod"/>
            </a:pPr>
            <a:r>
              <a:rPr lang="cs-CZ" dirty="0" smtClean="0"/>
              <a:t>d) zážehový</a:t>
            </a:r>
          </a:p>
          <a:p>
            <a:pPr marL="342900" indent="-342900">
              <a:buAutoNum type="arabicPeriod"/>
            </a:pPr>
            <a:r>
              <a:rPr lang="cs-CZ" dirty="0" smtClean="0"/>
              <a:t>výbuch</a:t>
            </a:r>
          </a:p>
          <a:p>
            <a:pPr marL="342900" indent="-342900">
              <a:buAutoNum type="arabicPeriod"/>
            </a:pPr>
            <a:r>
              <a:rPr lang="cs-CZ" dirty="0" smtClean="0"/>
              <a:t>c) chladičem</a:t>
            </a:r>
          </a:p>
          <a:p>
            <a:pPr marL="342900" indent="-342900">
              <a:buAutoNum type="arabicPeriod"/>
            </a:pPr>
            <a:r>
              <a:rPr lang="cs-CZ" dirty="0" smtClean="0"/>
              <a:t>n</a:t>
            </a:r>
            <a:r>
              <a:rPr lang="cs-CZ" smtClean="0"/>
              <a:t>afta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a) letecký petrolej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285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Otázky k procvičení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Správné odpovědi: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10</cp:revision>
  <dcterms:modified xsi:type="dcterms:W3CDTF">2012-12-10T17:45:44Z</dcterms:modified>
</cp:coreProperties>
</file>