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VY_52_INOVACE_2/18_PŘEMĚNY ELEKTRICKÉ_ENERGIE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Přeměny elektrické energie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VY_52_INOVACE_2/18_PŘEMĚNY ELEKTRICKÉ_ENERGIE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Přeměny elektrické energie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společně s učitelem přečtou text, na dalších stránkách nabíhají konkrétní spotřebiče, žáci pojmenovávají, na závěr napíší odpovědi .</a:t>
            </a:r>
          </a:p>
          <a:p>
            <a:r>
              <a:rPr lang="cs-CZ" sz="3000" dirty="0" smtClean="0"/>
              <a:t>Vytvořeno: 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11.10.2012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Elektrická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Vyrábí se v elektrárnách</a:t>
            </a:r>
          </a:p>
          <a:p>
            <a:r>
              <a:rPr lang="cs-CZ" dirty="0" smtClean="0"/>
              <a:t>Po drátech se přivádí do domovů, továren,…</a:t>
            </a:r>
          </a:p>
          <a:p>
            <a:r>
              <a:rPr lang="cs-CZ" dirty="0" smtClean="0"/>
              <a:t>Elektrická energie se spotřebuje v elektrických spotřebičích</a:t>
            </a:r>
          </a:p>
          <a:p>
            <a:r>
              <a:rPr lang="cs-CZ" dirty="0" smtClean="0"/>
              <a:t>Elektrická energie se mění v jiné druhy 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Přeměna elektrické energie v energii tepelnou</a:t>
            </a:r>
            <a:endParaRPr lang="cs-CZ" dirty="0"/>
          </a:p>
        </p:txBody>
      </p:sp>
      <p:pic>
        <p:nvPicPr>
          <p:cNvPr id="4" name="Zástupný symbol pro obsah 3" descr="220px-Electric_iron_li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071546"/>
            <a:ext cx="2428892" cy="2395771"/>
          </a:xfrm>
        </p:spPr>
      </p:pic>
      <p:pic>
        <p:nvPicPr>
          <p:cNvPr id="5" name="Obrázek 4" descr="170px-Acumulador_dinámic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1357298"/>
            <a:ext cx="2820802" cy="2123898"/>
          </a:xfrm>
          <a:prstGeom prst="rect">
            <a:avLst/>
          </a:prstGeom>
        </p:spPr>
      </p:pic>
      <p:pic>
        <p:nvPicPr>
          <p:cNvPr id="6" name="Obrázek 5" descr="220px-Hair_dry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3714752"/>
            <a:ext cx="2095500" cy="2295525"/>
          </a:xfrm>
          <a:prstGeom prst="rect">
            <a:avLst/>
          </a:prstGeom>
        </p:spPr>
      </p:pic>
      <p:pic>
        <p:nvPicPr>
          <p:cNvPr id="7" name="Obrázek 6" descr="220px-Microwave.750pix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636" y="4143380"/>
            <a:ext cx="2794000" cy="2095500"/>
          </a:xfrm>
          <a:prstGeom prst="rect">
            <a:avLst/>
          </a:prstGeom>
        </p:spPr>
      </p:pic>
      <p:pic>
        <p:nvPicPr>
          <p:cNvPr id="8" name="Obrázek 7" descr="250px-Washer.600pix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348" y="4048122"/>
            <a:ext cx="2005277" cy="2286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Přeměna elektrické energie v energii světelnou</a:t>
            </a:r>
            <a:endParaRPr lang="cs-CZ" dirty="0"/>
          </a:p>
        </p:txBody>
      </p:sp>
      <p:pic>
        <p:nvPicPr>
          <p:cNvPr id="4" name="Zástupný symbol pro obsah 3" descr="75px-Carlssons_lykta_natt_2011b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2928934"/>
            <a:ext cx="1543060" cy="2448322"/>
          </a:xfrm>
        </p:spPr>
      </p:pic>
      <p:pic>
        <p:nvPicPr>
          <p:cNvPr id="6" name="Obrázek 5" descr="170px-Gluehlampe_01_KMJ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1714488"/>
            <a:ext cx="1554480" cy="2578608"/>
          </a:xfrm>
          <a:prstGeom prst="rect">
            <a:avLst/>
          </a:prstGeom>
        </p:spPr>
      </p:pic>
      <p:pic>
        <p:nvPicPr>
          <p:cNvPr id="7" name="Obrázek 6" descr="220px-Microwave.750pix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7818" y="4301689"/>
            <a:ext cx="2794000" cy="2095500"/>
          </a:xfrm>
          <a:prstGeom prst="rect">
            <a:avLst/>
          </a:prstGeom>
        </p:spPr>
      </p:pic>
      <p:pic>
        <p:nvPicPr>
          <p:cNvPr id="8" name="Obrázek 7" descr="800px-Three-spoke_chandelie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322" y="1714488"/>
            <a:ext cx="2746380" cy="19876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Přeměna elektrické energie v energii pohybovou</a:t>
            </a:r>
            <a:endParaRPr lang="cs-CZ" dirty="0"/>
          </a:p>
        </p:txBody>
      </p:sp>
      <p:pic>
        <p:nvPicPr>
          <p:cNvPr id="4" name="Zástupný symbol pro obsah 3" descr="220px-Boormachin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3306" y="1928802"/>
            <a:ext cx="1500198" cy="1125149"/>
          </a:xfrm>
        </p:spPr>
      </p:pic>
      <p:pic>
        <p:nvPicPr>
          <p:cNvPr id="6" name="Obrázek 5" descr="220px-Microwave.750pi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0760" y="4214818"/>
            <a:ext cx="2286016" cy="1714512"/>
          </a:xfrm>
          <a:prstGeom prst="rect">
            <a:avLst/>
          </a:prstGeom>
        </p:spPr>
      </p:pic>
      <p:pic>
        <p:nvPicPr>
          <p:cNvPr id="7" name="Obrázek 6" descr="250px-Washer.600pix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4000504"/>
            <a:ext cx="2214578" cy="2524619"/>
          </a:xfrm>
          <a:prstGeom prst="rect">
            <a:avLst/>
          </a:prstGeom>
        </p:spPr>
      </p:pic>
      <p:pic>
        <p:nvPicPr>
          <p:cNvPr id="9" name="Obrázek 8" descr="450px-Stavebni_michack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58" y="857232"/>
            <a:ext cx="2071684" cy="2762245"/>
          </a:xfrm>
          <a:prstGeom prst="rect">
            <a:avLst/>
          </a:prstGeom>
        </p:spPr>
      </p:pic>
      <p:pic>
        <p:nvPicPr>
          <p:cNvPr id="10" name="Obrázek 9" descr="450px-Vozovna_Střešovice,_hodin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388" y="1571612"/>
            <a:ext cx="13716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jiné spotřebiče: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Energie světelná: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Energie tepelná: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Energie pohybová: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Uveď spotřebiče, kde se přeměňuje elektrická energie na všechny tři druhy </a:t>
            </a:r>
            <a:r>
              <a:rPr lang="cs-CZ" smtClean="0"/>
              <a:t>jiné energie: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LI-SUNG.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&lt;http://cs.wikipedia.org/wiki/Soubor:V2_engine.jpg&gt;.</a:t>
            </a:r>
          </a:p>
          <a:p>
            <a:r>
              <a:rPr lang="cs-CZ" sz="1400" dirty="0" smtClean="0"/>
              <a:t>NEZNÁMÝ.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&lt;http://cs.wikipedia.org/wiki/Soubor:Acumulador_din%C3%A1mico.JPG&gt;.</a:t>
            </a:r>
          </a:p>
          <a:p>
            <a:r>
              <a:rPr lang="cs-CZ" sz="1400" dirty="0" smtClean="0"/>
              <a:t>ARPINGSTONE.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&lt;http://cs.wikipedia.org/wiki/Soubor:Washer.600pix.jpg&gt;.</a:t>
            </a:r>
          </a:p>
          <a:p>
            <a:r>
              <a:rPr lang="nl-NL" sz="1400" dirty="0" smtClean="0"/>
              <a:t>MANSKE, Magnus. </a:t>
            </a:r>
            <a:r>
              <a:rPr lang="nl-NL" sz="1400" i="1" dirty="0" smtClean="0"/>
              <a:t>Wikipedia.org</a:t>
            </a:r>
            <a:r>
              <a:rPr lang="nl-NL" sz="1400" dirty="0" smtClean="0"/>
              <a:t> [online]. [cit. 26.8.2012]. Dostupný na WWW: &lt;http://cs.wikipedia.org/wiki/Soubor:Hair_dryer.jpg&gt;.</a:t>
            </a:r>
            <a:endParaRPr lang="cs-CZ" sz="1400" dirty="0" smtClean="0"/>
          </a:p>
          <a:p>
            <a:r>
              <a:rPr lang="cs-CZ" sz="1400" dirty="0" smtClean="0"/>
              <a:t>ARPINGSTONE.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&lt;http://cs.wikipedia.org/wiki/Soubor:Microwave.750pix.jpg&gt;.</a:t>
            </a:r>
          </a:p>
          <a:p>
            <a:r>
              <a:rPr lang="cs-CZ" sz="1400" dirty="0" smtClean="0"/>
              <a:t>KMJ.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&lt;http://cs.wikipedia.org/wiki/Soubor:Gluehlampe_01_KMJ.jpg&gt;.</a:t>
            </a:r>
          </a:p>
          <a:p>
            <a:r>
              <a:rPr lang="nl-NL" sz="1400" dirty="0" smtClean="0"/>
              <a:t>ELLGAARD. </a:t>
            </a:r>
            <a:r>
              <a:rPr lang="nl-NL" sz="1400" i="1" dirty="0" smtClean="0"/>
              <a:t>Wikipedia.org</a:t>
            </a:r>
            <a:r>
              <a:rPr lang="nl-NL" sz="1400" dirty="0" smtClean="0"/>
              <a:t> [online]. [cit. 26.8.2012]. Dostupný na WWW: &lt;http://commons.wikimedia.org/wiki/File:Carlssons_lykta_natt_2011b.jpg?uselang=cs&gt;.</a:t>
            </a:r>
            <a:endParaRPr lang="cs-CZ" sz="1400" dirty="0" smtClean="0"/>
          </a:p>
          <a:p>
            <a:r>
              <a:rPr lang="cs-CZ" sz="1400" dirty="0" smtClean="0"/>
              <a:t>ŠEVELA, Pavel.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&lt;http://commons.wikimedia.org/wiki/File:Three-spoke_chandelier.jpg&gt;.</a:t>
            </a:r>
          </a:p>
          <a:p>
            <a:r>
              <a:rPr lang="cs-CZ" sz="1400" dirty="0" smtClean="0"/>
              <a:t>LUDĚK.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&lt;http://commons.wikimedia.org/wiki/File:Stavebni_michacka.jpg&gt;. </a:t>
            </a:r>
          </a:p>
          <a:p>
            <a:r>
              <a:rPr lang="cs-CZ" sz="1400" dirty="0" smtClean="0"/>
              <a:t>MINDERHOUD.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&lt;http://commons.wikimedia.org/wiki/File:Boormachine.jpg&gt;. </a:t>
            </a:r>
          </a:p>
          <a:p>
            <a:r>
              <a:rPr lang="cs-CZ" sz="1400" dirty="0" smtClean="0"/>
              <a:t>ŠJŮ.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&lt;http://commons.wikimedia.org/wiki/File:Vozovna_St%C5%99e%C5%A1ovice,_hodiny.jpg&gt;. 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395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Elektrická energie</vt:lpstr>
      <vt:lpstr>Přeměna elektrické energie v energii tepelnou</vt:lpstr>
      <vt:lpstr>Přeměna elektrické energie v energii světelnou</vt:lpstr>
      <vt:lpstr>Přeměna elektrické energie v energii pohybovou</vt:lpstr>
      <vt:lpstr>Vyjmenuj jiné spotřebiče:</vt:lpstr>
      <vt:lpstr>Uveď spotřebiče, kde se přeměňuje elektrická energie na všechny tři druhy jiné energie: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11</cp:revision>
  <dcterms:modified xsi:type="dcterms:W3CDTF">2012-12-10T17:48:13Z</dcterms:modified>
</cp:coreProperties>
</file>