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9" r:id="rId4"/>
    <p:sldId id="262" r:id="rId5"/>
    <p:sldId id="260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Anna </a:t>
          </a:r>
          <a:r>
            <a:rPr lang="cs-CZ" smtClean="0"/>
            <a:t>Dyková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VY_12_INOVACE_15_ Před školou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Před školou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CZ.1.07/1.4.00/21.2649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Anna </a:t>
          </a:r>
          <a:r>
            <a:rPr lang="cs-CZ" sz="1800" kern="1200" smtClean="0"/>
            <a:t>Dyková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VY_12_INOVACE_15_ Před školou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Před školou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CZ.1.07/1.4.00/21.2649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C505D1D-AF4B-4D00-87D6-12AD06D8203B}" type="datetimeFigureOut">
              <a:rPr lang="cs-CZ" smtClean="0"/>
              <a:t>22.2.2012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CDC27B-1DE0-4496-B8D4-027A0D3012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38925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Společně nahlas přečteme text.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CDC27B-1DE0-4496-B8D4-027A0D301297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53757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pracují u tabule podle pokynů.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CDC27B-1DE0-4496-B8D4-027A0D301297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48990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1090410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/>
              <a:t>Materiál je určený žákům  5. ročníku. </a:t>
            </a:r>
            <a:endParaRPr lang="cs-CZ" sz="2400" dirty="0" smtClean="0"/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Materiál je určený pro společnou práci s učitelem u tabule</a:t>
            </a:r>
            <a:endParaRPr lang="cs-CZ" sz="2400" dirty="0"/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Prezentace na interaktivní tabuli.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Pomůcky: interaktivní pero, </a:t>
            </a:r>
            <a:r>
              <a:rPr lang="cs-CZ" sz="2400" dirty="0"/>
              <a:t>fixy na interaktivní </a:t>
            </a:r>
            <a:r>
              <a:rPr lang="cs-CZ" sz="2400" dirty="0" smtClean="0"/>
              <a:t>tabuli, </a:t>
            </a:r>
            <a:r>
              <a:rPr lang="cs-CZ" sz="2400" smtClean="0"/>
              <a:t>fotofrafie</a:t>
            </a:r>
            <a:endParaRPr lang="cs-CZ" sz="2400" dirty="0"/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Inovace: interaktivní způsob učení, získání informací </a:t>
            </a:r>
          </a:p>
          <a:p>
            <a:pPr marL="0" indent="0">
              <a:buNone/>
            </a:pPr>
            <a:r>
              <a:rPr lang="cs-CZ" sz="2400" dirty="0"/>
              <a:t>     o </a:t>
            </a:r>
            <a:r>
              <a:rPr lang="cs-CZ" sz="2400" dirty="0" smtClean="0"/>
              <a:t>naší škole</a:t>
            </a:r>
            <a:endParaRPr lang="cs-CZ" sz="2400" dirty="0"/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Metodické pokyny</a:t>
            </a:r>
            <a:r>
              <a:rPr lang="cs-CZ" sz="2400" dirty="0" smtClean="0"/>
              <a:t>: větný rozbor -  urči slovní druhy, urči mluvnické kategorie, </a:t>
            </a:r>
            <a:r>
              <a:rPr lang="cs-CZ" sz="2400" dirty="0"/>
              <a:t>s</a:t>
            </a:r>
            <a:r>
              <a:rPr lang="cs-CZ" sz="2400" dirty="0" smtClean="0"/>
              <a:t>eřaď podle abecedy, 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2286000" y="1443841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Před naší školou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9859" y="2132856"/>
            <a:ext cx="9084282" cy="381642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200" b="1" dirty="0" smtClean="0"/>
              <a:t>Před naší školou je pěkný park, který cesta ke škole dělí na dvě části.</a:t>
            </a:r>
          </a:p>
          <a:p>
            <a:r>
              <a:rPr lang="cs-CZ" sz="2200" b="1" dirty="0" smtClean="0"/>
              <a:t>Rostou v něm stromy a keře, jsou listnaté i jehličnaté.</a:t>
            </a:r>
          </a:p>
          <a:p>
            <a:r>
              <a:rPr lang="cs-CZ" sz="2200" b="1" dirty="0" smtClean="0"/>
              <a:t>Dříve parku vévodily dvě obrovské smuteční vrby, které tu rostly téměř</a:t>
            </a:r>
          </a:p>
          <a:p>
            <a:r>
              <a:rPr lang="cs-CZ" sz="2200" b="1" dirty="0"/>
              <a:t>č</a:t>
            </a:r>
            <a:r>
              <a:rPr lang="cs-CZ" sz="2200" b="1" dirty="0" smtClean="0"/>
              <a:t>tyřicet let. Ale při větrných bouřích jim náhle začaly praskat větve. </a:t>
            </a:r>
            <a:endParaRPr lang="cs-CZ" sz="2200" b="1" dirty="0"/>
          </a:p>
          <a:p>
            <a:r>
              <a:rPr lang="cs-CZ" sz="2200" b="1" dirty="0" smtClean="0"/>
              <a:t>Staly se pro nás nebezpečnými. Musely být pokáceny. Netrvalo dlouho</a:t>
            </a:r>
          </a:p>
          <a:p>
            <a:r>
              <a:rPr lang="cs-CZ" sz="2200" b="1" dirty="0" smtClean="0"/>
              <a:t>a na jejich místo byly vysazeny nové. Ani to se ale neobešlo bez problémů.</a:t>
            </a:r>
          </a:p>
          <a:p>
            <a:r>
              <a:rPr lang="cs-CZ" sz="2200" b="1" dirty="0" smtClean="0"/>
              <a:t>Jedna z nich po třech letech začala usychat, až přišla úplně pryč. I to už je </a:t>
            </a:r>
          </a:p>
          <a:p>
            <a:r>
              <a:rPr lang="cs-CZ" sz="2200" b="1" dirty="0" smtClean="0"/>
              <a:t>napraveno, 2. 12. 2011 přijela firma a vysadila další, přejeme jí více </a:t>
            </a:r>
          </a:p>
          <a:p>
            <a:r>
              <a:rPr lang="cs-CZ" sz="2200" b="1" dirty="0"/>
              <a:t>š</a:t>
            </a:r>
            <a:r>
              <a:rPr lang="cs-CZ" sz="2200" b="1" dirty="0" smtClean="0"/>
              <a:t>těstí než měla její předchůdkyně.</a:t>
            </a:r>
          </a:p>
          <a:p>
            <a:r>
              <a:rPr lang="cs-CZ" sz="2200" b="1" dirty="0" smtClean="0"/>
              <a:t>Dalším listnáčem v parku jsou lípy. V roce 2000 byla vysazena nová malá lípa</a:t>
            </a:r>
          </a:p>
          <a:p>
            <a:r>
              <a:rPr lang="cs-CZ" sz="2200" b="1" dirty="0" smtClean="0"/>
              <a:t>- Lípa nového tisíciletí.  </a:t>
            </a:r>
            <a:endParaRPr lang="cs-CZ" sz="2200" b="1" dirty="0"/>
          </a:p>
        </p:txBody>
      </p:sp>
    </p:spTree>
    <p:extLst>
      <p:ext uri="{BB962C8B-B14F-4D97-AF65-F5344CB8AC3E}">
        <p14:creationId xmlns:p14="http://schemas.microsoft.com/office/powerpoint/2010/main" val="1687995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Místo starých </a:t>
            </a:r>
            <a:r>
              <a:rPr lang="cs-CZ" b="1" dirty="0" smtClean="0"/>
              <a:t>nové</a:t>
            </a:r>
            <a:r>
              <a:rPr lang="cs-CZ" sz="2400" b="1" dirty="0"/>
              <a:t/>
            </a:r>
            <a:br>
              <a:rPr lang="cs-CZ" sz="2400" b="1" dirty="0"/>
            </a:br>
            <a:r>
              <a:rPr lang="cs-CZ" sz="2400" b="1" dirty="0" smtClean="0"/>
              <a:t>velmi pěkný příklad péče o zeleň v naší obci</a:t>
            </a:r>
            <a:endParaRPr lang="cs-CZ" b="1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9728" y="1628800"/>
            <a:ext cx="3168352" cy="237626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7" y="1628800"/>
            <a:ext cx="3168353" cy="237626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9728" y="4149080"/>
            <a:ext cx="3168352" cy="23762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1361" y="4166057"/>
            <a:ext cx="3168353" cy="2376265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1281281" y="3628819"/>
            <a:ext cx="133722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2. 12. 2011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34849" y="6081510"/>
            <a:ext cx="133722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20. 2. 2012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831646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620688"/>
            <a:ext cx="9238619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Dříve </a:t>
            </a:r>
            <a:r>
              <a:rPr lang="cs-CZ" sz="24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parku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vévodil_ 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dvě obrovské smuteční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vrb_, 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které tu rostly téměř</a:t>
            </a:r>
          </a:p>
          <a:p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čtyřicet let. Ale při větrných </a:t>
            </a:r>
            <a:r>
              <a:rPr lang="cs-CZ" sz="24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bouřích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jim náhle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začal_ 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praskat </a:t>
            </a:r>
            <a:r>
              <a:rPr lang="cs-CZ" sz="24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větve. </a:t>
            </a:r>
          </a:p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Stal_ 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pro nás nebezpečnými.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Musel_ 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být pokáceny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endParaRPr lang="cs-CZ" sz="2400" b="1" dirty="0" smtClean="0"/>
          </a:p>
          <a:p>
            <a:endParaRPr lang="cs-CZ" sz="2400" b="1" dirty="0"/>
          </a:p>
          <a:p>
            <a:endParaRPr lang="cs-CZ" sz="2400" b="1" dirty="0" smtClean="0"/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b="1" dirty="0" smtClean="0"/>
              <a:t>Doplň chybějící pravopisné jevy</a:t>
            </a:r>
            <a:endParaRPr lang="cs-CZ" sz="2400" b="1" dirty="0"/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b="1" dirty="0" smtClean="0"/>
              <a:t>Urči slovní druhy u všech slov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b="1" dirty="0" smtClean="0"/>
              <a:t>U podtržených podstatných jmen urči mluvnické kategorie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b="1" dirty="0" smtClean="0"/>
              <a:t>Poslední větu změň na větu ve způsobu podmiňovacím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b="1" dirty="0" smtClean="0"/>
              <a:t>Slova z druhé věty seřaď podle abecedy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b="1" dirty="0" smtClean="0"/>
              <a:t>Ve slově dříve urči druhy hlásek</a:t>
            </a:r>
          </a:p>
          <a:p>
            <a:pPr marL="342900" indent="-342900">
              <a:buFont typeface="Wingdings" pitchFamily="2" charset="2"/>
              <a:buChar char="Ø"/>
            </a:pPr>
            <a:endParaRPr lang="cs-CZ" sz="2400" b="1" dirty="0" smtClean="0"/>
          </a:p>
          <a:p>
            <a:pPr marL="342900" indent="-342900">
              <a:buFont typeface="Wingdings" pitchFamily="2" charset="2"/>
              <a:buChar char="Ø"/>
            </a:pPr>
            <a:endParaRPr lang="cs-CZ" sz="2400" b="1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619820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microsoft.com</a:t>
            </a:r>
            <a:endParaRPr lang="cs-CZ" dirty="0" smtClean="0"/>
          </a:p>
          <a:p>
            <a:r>
              <a:rPr lang="cs-CZ" dirty="0" smtClean="0"/>
              <a:t>Fotografie – archiv autora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348</Words>
  <Application>Microsoft Office PowerPoint</Application>
  <PresentationFormat>Předvádění na obrazovce (4:3)</PresentationFormat>
  <Paragraphs>48</Paragraphs>
  <Slides>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Před naší školou</vt:lpstr>
      <vt:lpstr>Místo starých nové velmi pěkný příklad péče o zeleň v naší obci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Dyková Anna</cp:lastModifiedBy>
  <cp:revision>21</cp:revision>
  <dcterms:created xsi:type="dcterms:W3CDTF">2011-08-21T15:31:45Z</dcterms:created>
  <dcterms:modified xsi:type="dcterms:W3CDTF">2012-02-22T06:50:39Z</dcterms:modified>
</cp:coreProperties>
</file>