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0" r:id="rId4"/>
    <p:sldId id="262" r:id="rId5"/>
    <p:sldId id="261" r:id="rId6"/>
    <p:sldId id="263" r:id="rId7"/>
    <p:sldId id="264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 </a:t>
          </a:r>
          <a:r>
            <a:rPr lang="cs-CZ" dirty="0" smtClean="0"/>
            <a:t>MŠ a ZŠ, Veselí nad Moravou, Kollárova 1045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Jiří Říha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VY_52_INOVACE_2/17_BATERIE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Baterie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CZ.1.07/1.4.00/21.0822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 custLinFactNeighborX="0" custLinFactNeighborY="246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E98324AC-3695-43B6-8364-554C76235D2C}" type="presOf" srcId="{445C7998-7549-48B0-BD68-D4F0167F02E5}" destId="{4D19AB04-24FA-40C2-B203-52AE3D15E171}" srcOrd="1" destOrd="0" presId="urn:microsoft.com/office/officeart/2005/8/layout/target3"/>
    <dgm:cxn modelId="{058DF569-EC67-4D62-957F-61B947EE33F5}" type="presOf" srcId="{C73C7642-F245-4585-8F88-243F9FAEF6CA}" destId="{59F530CB-4999-43B3-A00D-6AB53886BD77}" srcOrd="1" destOrd="0" presId="urn:microsoft.com/office/officeart/2005/8/layout/target3"/>
    <dgm:cxn modelId="{338EF555-B2F2-4768-8948-773C08A5E54E}" type="presOf" srcId="{019433A1-1324-4DE1-9E6F-32B851095F74}" destId="{E7297F21-D4FD-4A41-AE58-814D01A6B5E7}" srcOrd="1" destOrd="0" presId="urn:microsoft.com/office/officeart/2005/8/layout/target3"/>
    <dgm:cxn modelId="{CB8E5046-F000-48A7-B3B4-F8FAB5F9BDEC}" type="presOf" srcId="{FBBFC3EA-9D9D-4F3A-BEA6-9C2C0E46BF20}" destId="{832BF48F-0145-4429-9E02-8FCA946CCE9E}" srcOrd="1" destOrd="0" presId="urn:microsoft.com/office/officeart/2005/8/layout/target3"/>
    <dgm:cxn modelId="{25AF47E3-56B2-4572-869C-D46C58DB347D}" type="presOf" srcId="{C73C7642-F245-4585-8F88-243F9FAEF6CA}" destId="{9A9B6F4F-B6FF-4F2D-B640-A8473E589523}" srcOrd="0" destOrd="0" presId="urn:microsoft.com/office/officeart/2005/8/layout/target3"/>
    <dgm:cxn modelId="{3050E746-BC98-4281-842A-2F43C3CF9692}" type="presOf" srcId="{EBC41103-E2E5-4D48-9B4B-425520D3D098}" destId="{3BA01B75-849B-4716-8BCD-084A86FF328F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2A373FB0-9362-4435-A4EE-56233BD7E7AB}" type="presOf" srcId="{FBBFC3EA-9D9D-4F3A-BEA6-9C2C0E46BF20}" destId="{643EA938-EDE0-4533-ACCC-D2BD6F3A527C}" srcOrd="0" destOrd="0" presId="urn:microsoft.com/office/officeart/2005/8/layout/target3"/>
    <dgm:cxn modelId="{49083145-ED96-4394-8B3A-2998A0E706EE}" type="presOf" srcId="{EBC41103-E2E5-4D48-9B4B-425520D3D098}" destId="{A27B6496-BF1B-4384-9217-9659064D5D6A}" srcOrd="1" destOrd="0" presId="urn:microsoft.com/office/officeart/2005/8/layout/target3"/>
    <dgm:cxn modelId="{7535C9A0-5570-42D4-987C-4481C3767507}" type="presOf" srcId="{445C7998-7549-48B0-BD68-D4F0167F02E5}" destId="{BC35EE03-4121-4EF9-923D-7CB6D30D358D}" srcOrd="0" destOrd="0" presId="urn:microsoft.com/office/officeart/2005/8/layout/target3"/>
    <dgm:cxn modelId="{2078F5A6-2E34-4D64-8755-6C8E06E385FF}" type="presOf" srcId="{019433A1-1324-4DE1-9E6F-32B851095F74}" destId="{A3817367-F2BC-482F-8832-FA00B51DCCF3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EA108229-B1AB-4D97-B9AD-7FE1CEE985F0}" type="presOf" srcId="{39F8B381-5807-488E-AC22-73DD4140ED4A}" destId="{71045F8C-00FA-488E-A7BD-E2E6753D979D}" srcOrd="0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6E43576-B398-4969-AA33-4900AC4ED33B}" type="presParOf" srcId="{71045F8C-00FA-488E-A7BD-E2E6753D979D}" destId="{3577EC6B-C980-4F34-8C69-4365E7B8FC8C}" srcOrd="0" destOrd="0" presId="urn:microsoft.com/office/officeart/2005/8/layout/target3"/>
    <dgm:cxn modelId="{5CDAD08F-B5D3-477A-9EBA-1FF90D01E0FD}" type="presParOf" srcId="{71045F8C-00FA-488E-A7BD-E2E6753D979D}" destId="{6940EB87-DC1D-4BC3-9408-9AC2E1FFC039}" srcOrd="1" destOrd="0" presId="urn:microsoft.com/office/officeart/2005/8/layout/target3"/>
    <dgm:cxn modelId="{0861D425-D560-48CC-B387-D430CDEA8CDE}" type="presParOf" srcId="{71045F8C-00FA-488E-A7BD-E2E6753D979D}" destId="{BC35EE03-4121-4EF9-923D-7CB6D30D358D}" srcOrd="2" destOrd="0" presId="urn:microsoft.com/office/officeart/2005/8/layout/target3"/>
    <dgm:cxn modelId="{A90B13CD-54D4-4C31-A254-28C029C02F84}" type="presParOf" srcId="{71045F8C-00FA-488E-A7BD-E2E6753D979D}" destId="{C95EEA27-3CBF-4645-A92D-9D8AF5C1CBFC}" srcOrd="3" destOrd="0" presId="urn:microsoft.com/office/officeart/2005/8/layout/target3"/>
    <dgm:cxn modelId="{BA2469DF-923A-44F5-BC1F-4A16E3DE8D8A}" type="presParOf" srcId="{71045F8C-00FA-488E-A7BD-E2E6753D979D}" destId="{851BB866-B6AE-4566-893F-4C635BA974FC}" srcOrd="4" destOrd="0" presId="urn:microsoft.com/office/officeart/2005/8/layout/target3"/>
    <dgm:cxn modelId="{52105808-B7CF-4F64-B3C3-5E725F9E5579}" type="presParOf" srcId="{71045F8C-00FA-488E-A7BD-E2E6753D979D}" destId="{643EA938-EDE0-4533-ACCC-D2BD6F3A527C}" srcOrd="5" destOrd="0" presId="urn:microsoft.com/office/officeart/2005/8/layout/target3"/>
    <dgm:cxn modelId="{CD0C4FB9-4B0C-4EE8-A45C-B19A46418446}" type="presParOf" srcId="{71045F8C-00FA-488E-A7BD-E2E6753D979D}" destId="{92F31B18-D66D-4CC7-89B9-378928DE877D}" srcOrd="6" destOrd="0" presId="urn:microsoft.com/office/officeart/2005/8/layout/target3"/>
    <dgm:cxn modelId="{89D5B03F-C370-4D4F-B954-28CCE5D2065C}" type="presParOf" srcId="{71045F8C-00FA-488E-A7BD-E2E6753D979D}" destId="{902074E1-B931-4618-97F1-FADBE82E9C3C}" srcOrd="7" destOrd="0" presId="urn:microsoft.com/office/officeart/2005/8/layout/target3"/>
    <dgm:cxn modelId="{140EF3E5-9E65-47D9-AAC0-07A73E763CDA}" type="presParOf" srcId="{71045F8C-00FA-488E-A7BD-E2E6753D979D}" destId="{A3817367-F2BC-482F-8832-FA00B51DCCF3}" srcOrd="8" destOrd="0" presId="urn:microsoft.com/office/officeart/2005/8/layout/target3"/>
    <dgm:cxn modelId="{EC22A516-47E9-4485-8454-A90685A1BF0D}" type="presParOf" srcId="{71045F8C-00FA-488E-A7BD-E2E6753D979D}" destId="{2DD79E57-A63E-47D4-A1AB-6DF333476AD4}" srcOrd="9" destOrd="0" presId="urn:microsoft.com/office/officeart/2005/8/layout/target3"/>
    <dgm:cxn modelId="{6EC2BB3A-12EC-4BA9-9356-E64680F8E0C3}" type="presParOf" srcId="{71045F8C-00FA-488E-A7BD-E2E6753D979D}" destId="{648967D3-ED80-4214-8D87-4E7012561E4A}" srcOrd="10" destOrd="0" presId="urn:microsoft.com/office/officeart/2005/8/layout/target3"/>
    <dgm:cxn modelId="{E78CE630-D34D-4C76-9C30-F5E6AE3D57C1}" type="presParOf" srcId="{71045F8C-00FA-488E-A7BD-E2E6753D979D}" destId="{9A9B6F4F-B6FF-4F2D-B640-A8473E589523}" srcOrd="11" destOrd="0" presId="urn:microsoft.com/office/officeart/2005/8/layout/target3"/>
    <dgm:cxn modelId="{67EE9E17-7476-473E-929D-13183185171B}" type="presParOf" srcId="{71045F8C-00FA-488E-A7BD-E2E6753D979D}" destId="{13BD0FAF-9F2C-4708-9E63-A8E8E5252943}" srcOrd="12" destOrd="0" presId="urn:microsoft.com/office/officeart/2005/8/layout/target3"/>
    <dgm:cxn modelId="{2627D9F0-2581-4CAE-B7D2-96056E057FB9}" type="presParOf" srcId="{71045F8C-00FA-488E-A7BD-E2E6753D979D}" destId="{6821E7C9-5E4B-45FA-8F82-01E6F26FAA25}" srcOrd="13" destOrd="0" presId="urn:microsoft.com/office/officeart/2005/8/layout/target3"/>
    <dgm:cxn modelId="{AB54439D-7521-4630-86B5-2317B7B30C38}" type="presParOf" srcId="{71045F8C-00FA-488E-A7BD-E2E6753D979D}" destId="{3BA01B75-849B-4716-8BCD-084A86FF328F}" srcOrd="14" destOrd="0" presId="urn:microsoft.com/office/officeart/2005/8/layout/target3"/>
    <dgm:cxn modelId="{29DCF8AE-84C3-4E40-AD9F-43E866922BE2}" type="presParOf" srcId="{71045F8C-00FA-488E-A7BD-E2E6753D979D}" destId="{4D19AB04-24FA-40C2-B203-52AE3D15E171}" srcOrd="15" destOrd="0" presId="urn:microsoft.com/office/officeart/2005/8/layout/target3"/>
    <dgm:cxn modelId="{65A35383-5C27-494B-8B09-1A195CE942CA}" type="presParOf" srcId="{71045F8C-00FA-488E-A7BD-E2E6753D979D}" destId="{832BF48F-0145-4429-9E02-8FCA946CCE9E}" srcOrd="16" destOrd="0" presId="urn:microsoft.com/office/officeart/2005/8/layout/target3"/>
    <dgm:cxn modelId="{5C4C3BA2-DB36-4788-BCFE-640D6E9A8AF2}" type="presParOf" srcId="{71045F8C-00FA-488E-A7BD-E2E6753D979D}" destId="{E7297F21-D4FD-4A41-AE58-814D01A6B5E7}" srcOrd="17" destOrd="0" presId="urn:microsoft.com/office/officeart/2005/8/layout/target3"/>
    <dgm:cxn modelId="{7648A640-1901-447B-B887-BFF6EDB9B34D}" type="presParOf" srcId="{71045F8C-00FA-488E-A7BD-E2E6753D979D}" destId="{59F530CB-4999-43B3-A00D-6AB53886BD77}" srcOrd="18" destOrd="0" presId="urn:microsoft.com/office/officeart/2005/8/layout/target3"/>
    <dgm:cxn modelId="{A15F0F47-63C8-4188-929A-C6320FE9D2F7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 </a:t>
          </a:r>
          <a:r>
            <a:rPr lang="cs-CZ" sz="1800" kern="1200" dirty="0" smtClean="0"/>
            <a:t>MŠ a ZŠ, Veselí nad Moravou, Kollárova 1045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Jiří Říha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6136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VY_52_INOVACE_2/17_BATERIE</a:t>
          </a:r>
          <a:endParaRPr lang="cs-CZ" sz="1800" kern="1200" dirty="0"/>
        </a:p>
      </dsp:txBody>
      <dsp:txXfrm>
        <a:off x="2016223" y="1296136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Baterie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CZ.1.07/1.4.00/21.0822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50675792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3000" dirty="0"/>
              <a:t>Materiál je určen pro výuku předmětu </a:t>
            </a:r>
            <a:r>
              <a:rPr lang="cs-CZ" sz="3000" dirty="0" smtClean="0"/>
              <a:t>Fyzika </a:t>
            </a:r>
            <a:r>
              <a:rPr lang="cs-CZ" sz="3000" dirty="0"/>
              <a:t>pro základní </a:t>
            </a:r>
            <a:r>
              <a:rPr lang="cs-CZ" sz="3000" dirty="0" smtClean="0"/>
              <a:t>praktické školy. Je určen k procvičování a opakování učiva.</a:t>
            </a:r>
            <a:endParaRPr lang="cs-CZ" sz="3000" dirty="0"/>
          </a:p>
          <a:p>
            <a:r>
              <a:rPr lang="cs-CZ" sz="3000" dirty="0" smtClean="0"/>
              <a:t>Materiál slouží pro práci na interaktivní tabuli</a:t>
            </a:r>
            <a:r>
              <a:rPr lang="cs-CZ" sz="3000" dirty="0" smtClean="0"/>
              <a:t>.</a:t>
            </a:r>
          </a:p>
          <a:p>
            <a:r>
              <a:rPr lang="cs-CZ" sz="3000" dirty="0" smtClean="0"/>
              <a:t>Žáci zakroužkují správné odpovědi, správné odpovědi zjistí na dalších dvou stranách, na poslední mají samostatně napsat na lístečky a jeden na tabuli správné odpovědi. Na poslední stránce se objeví správné odpovědi.</a:t>
            </a:r>
            <a:endParaRPr lang="cs-CZ" sz="3000" dirty="0" smtClean="0"/>
          </a:p>
          <a:p>
            <a:r>
              <a:rPr lang="cs-CZ" sz="3000" dirty="0" smtClean="0"/>
              <a:t>Vytvořeno: srpen 2012</a:t>
            </a:r>
          </a:p>
          <a:p>
            <a:r>
              <a:rPr lang="cs-CZ" sz="3000" dirty="0" smtClean="0"/>
              <a:t>Ověřeno: 23.10.2012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661" y="1183814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zakroužkuj správné odpovědi: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084168" y="5309762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zinkový obal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724128" y="2511480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h</a:t>
            </a:r>
            <a:r>
              <a:rPr lang="cs-CZ" dirty="0" smtClean="0"/>
              <a:t>liníkový obal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06176" y="2511480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ž</a:t>
            </a:r>
            <a:r>
              <a:rPr lang="cs-CZ" dirty="0" smtClean="0"/>
              <a:t>elezný obal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84418" y="5725401"/>
            <a:ext cx="21242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u</a:t>
            </a:r>
            <a:r>
              <a:rPr lang="cs-CZ" dirty="0" smtClean="0"/>
              <a:t>hlíková tyčinka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160182" y="4869160"/>
            <a:ext cx="21242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uhelná tyčinka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724128" y="3694089"/>
            <a:ext cx="21242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černá tyčinka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028032" y="4475607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elektrolyt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198199" y="3192010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elektrika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64437" y="3771591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elektroda</a:t>
            </a:r>
            <a:endParaRPr lang="cs-CZ" dirty="0"/>
          </a:p>
        </p:txBody>
      </p:sp>
      <p:sp>
        <p:nvSpPr>
          <p:cNvPr id="13" name="Nadpis 1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BATERIE – MONOČLÁNEK SE SKLÁDÁ?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ámeček 4"/>
          <p:cNvSpPr/>
          <p:nvPr/>
        </p:nvSpPr>
        <p:spPr>
          <a:xfrm>
            <a:off x="3851920" y="1700808"/>
            <a:ext cx="1152128" cy="2664296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283968" y="1628800"/>
            <a:ext cx="288032" cy="72008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283968" y="1844824"/>
            <a:ext cx="288032" cy="2075589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504387" y="836712"/>
            <a:ext cx="1702838" cy="369332"/>
          </a:xfrm>
          <a:prstGeom prst="rect">
            <a:avLst/>
          </a:prstGeom>
          <a:ln>
            <a:solidFill>
              <a:schemeClr val="accent1"/>
            </a:solidFill>
          </a:ln>
        </p:spPr>
        <p:txBody>
          <a:bodyPr wrap="none">
            <a:spAutoFit/>
          </a:bodyPr>
          <a:lstStyle/>
          <a:p>
            <a:r>
              <a:rPr lang="cs-CZ" dirty="0" smtClean="0"/>
              <a:t>Uhlíková tyčinka</a:t>
            </a:r>
          </a:p>
        </p:txBody>
      </p:sp>
      <p:sp>
        <p:nvSpPr>
          <p:cNvPr id="15" name="Šipka nahoru 14"/>
          <p:cNvSpPr/>
          <p:nvPr/>
        </p:nvSpPr>
        <p:spPr>
          <a:xfrm flipV="1">
            <a:off x="4211960" y="1278052"/>
            <a:ext cx="432048" cy="307318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ipka doleva 15"/>
          <p:cNvSpPr/>
          <p:nvPr/>
        </p:nvSpPr>
        <p:spPr>
          <a:xfrm>
            <a:off x="5076056" y="2517255"/>
            <a:ext cx="489204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679710" y="2592779"/>
            <a:ext cx="1353832" cy="369332"/>
          </a:xfrm>
          <a:prstGeom prst="rect">
            <a:avLst/>
          </a:prstGeom>
          <a:ln>
            <a:solidFill>
              <a:schemeClr val="accent1"/>
            </a:solidFill>
          </a:ln>
        </p:spPr>
        <p:txBody>
          <a:bodyPr wrap="none">
            <a:spAutoFit/>
          </a:bodyPr>
          <a:lstStyle/>
          <a:p>
            <a:r>
              <a:rPr lang="cs-CZ" dirty="0" smtClean="0"/>
              <a:t>Zinkový obal</a:t>
            </a:r>
            <a:endParaRPr lang="cs-CZ" dirty="0"/>
          </a:p>
        </p:txBody>
      </p:sp>
      <p:sp>
        <p:nvSpPr>
          <p:cNvPr id="19" name="Rámeček 18"/>
          <p:cNvSpPr/>
          <p:nvPr/>
        </p:nvSpPr>
        <p:spPr>
          <a:xfrm>
            <a:off x="3779912" y="1700808"/>
            <a:ext cx="1296144" cy="2736304"/>
          </a:xfrm>
          <a:prstGeom prst="frame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0" name="Šipka doleva 9"/>
          <p:cNvSpPr/>
          <p:nvPr/>
        </p:nvSpPr>
        <p:spPr>
          <a:xfrm rot="10800000">
            <a:off x="3607318" y="3789040"/>
            <a:ext cx="489204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907704" y="3846690"/>
            <a:ext cx="1078629" cy="369332"/>
          </a:xfrm>
          <a:prstGeom prst="rect">
            <a:avLst/>
          </a:prstGeom>
          <a:ln>
            <a:solidFill>
              <a:schemeClr val="accent1"/>
            </a:solidFill>
          </a:ln>
        </p:spPr>
        <p:txBody>
          <a:bodyPr wrap="none">
            <a:spAutoFit/>
          </a:bodyPr>
          <a:lstStyle/>
          <a:p>
            <a:r>
              <a:rPr lang="cs-CZ" dirty="0" smtClean="0"/>
              <a:t>Elektrolyt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26159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179166" y="2000571"/>
            <a:ext cx="1584176" cy="2520280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179166" y="2010544"/>
            <a:ext cx="1584176" cy="2520280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5714324" y="1784547"/>
            <a:ext cx="504056" cy="288032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 flipV="1">
            <a:off x="5755230" y="2000571"/>
            <a:ext cx="432048" cy="2253952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082147" y="1755405"/>
            <a:ext cx="1353832" cy="369332"/>
          </a:xfrm>
          <a:prstGeom prst="rect">
            <a:avLst/>
          </a:prstGeom>
          <a:ln>
            <a:solidFill>
              <a:schemeClr val="accent1"/>
            </a:solidFill>
          </a:ln>
        </p:spPr>
        <p:txBody>
          <a:bodyPr wrap="none">
            <a:spAutoFit/>
          </a:bodyPr>
          <a:lstStyle/>
          <a:p>
            <a:r>
              <a:rPr lang="cs-CZ" dirty="0" smtClean="0"/>
              <a:t>Zinkový obal</a:t>
            </a:r>
          </a:p>
        </p:txBody>
      </p:sp>
      <p:sp>
        <p:nvSpPr>
          <p:cNvPr id="8" name="Obdélník 7"/>
          <p:cNvSpPr/>
          <p:nvPr/>
        </p:nvSpPr>
        <p:spPr>
          <a:xfrm>
            <a:off x="1115616" y="3322842"/>
            <a:ext cx="1078629" cy="369332"/>
          </a:xfrm>
          <a:prstGeom prst="rect">
            <a:avLst/>
          </a:prstGeom>
          <a:ln>
            <a:solidFill>
              <a:schemeClr val="accent1"/>
            </a:solidFill>
          </a:ln>
        </p:spPr>
        <p:txBody>
          <a:bodyPr wrap="none">
            <a:spAutoFit/>
          </a:bodyPr>
          <a:lstStyle/>
          <a:p>
            <a:r>
              <a:rPr lang="cs-CZ" dirty="0" smtClean="0"/>
              <a:t>Elektrolyt</a:t>
            </a:r>
          </a:p>
        </p:txBody>
      </p:sp>
      <p:sp>
        <p:nvSpPr>
          <p:cNvPr id="9" name="Obdélník 8"/>
          <p:cNvSpPr/>
          <p:nvPr/>
        </p:nvSpPr>
        <p:spPr>
          <a:xfrm>
            <a:off x="1115616" y="4869160"/>
            <a:ext cx="1702838" cy="369332"/>
          </a:xfrm>
          <a:prstGeom prst="rect">
            <a:avLst/>
          </a:prstGeom>
          <a:ln>
            <a:solidFill>
              <a:schemeClr val="accent1"/>
            </a:solidFill>
          </a:ln>
        </p:spPr>
        <p:txBody>
          <a:bodyPr wrap="none">
            <a:spAutoFit/>
          </a:bodyPr>
          <a:lstStyle/>
          <a:p>
            <a:r>
              <a:rPr lang="cs-CZ" dirty="0" smtClean="0"/>
              <a:t>Uhlíková tyčinka</a:t>
            </a:r>
          </a:p>
        </p:txBody>
      </p:sp>
    </p:spTree>
    <p:extLst>
      <p:ext uri="{BB962C8B-B14F-4D97-AF65-F5344CB8AC3E}">
        <p14:creationId xmlns:p14="http://schemas.microsoft.com/office/powerpoint/2010/main" val="23496899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 animBg="1"/>
      <p:bldP spid="4" grpId="0" animBg="1"/>
      <p:bldP spid="5" grpId="0" animBg="1"/>
      <p:bldP spid="6" grpId="0" animBg="1"/>
      <p:bldP spid="8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Napiš, z čeho se skládá baterie: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1916832"/>
            <a:ext cx="748883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dirty="0"/>
              <a:t>-</a:t>
            </a:r>
            <a:endParaRPr lang="cs-CZ" dirty="0" smtClean="0"/>
          </a:p>
          <a:p>
            <a:pPr marL="285750" indent="-285750">
              <a:buFont typeface="Wingdings" pitchFamily="2" charset="2"/>
              <a:buChar char="§"/>
            </a:pPr>
            <a:endParaRPr lang="cs-CZ" dirty="0"/>
          </a:p>
          <a:p>
            <a:pPr marL="285750" indent="-285750">
              <a:buFont typeface="Wingdings" pitchFamily="2" charset="2"/>
              <a:buChar char="§"/>
            </a:pPr>
            <a:endParaRPr lang="cs-CZ" dirty="0" smtClean="0"/>
          </a:p>
          <a:p>
            <a:pPr marL="285750" indent="-285750">
              <a:buFont typeface="Wingdings" pitchFamily="2" charset="2"/>
              <a:buChar char="§"/>
            </a:pPr>
            <a:endParaRPr lang="cs-CZ" dirty="0"/>
          </a:p>
          <a:p>
            <a:pPr marL="285750" indent="-285750">
              <a:buFont typeface="Wingdings" pitchFamily="2" charset="2"/>
              <a:buChar char="§"/>
            </a:pPr>
            <a:r>
              <a:rPr lang="cs-CZ" dirty="0"/>
              <a:t>-</a:t>
            </a:r>
            <a:endParaRPr lang="cs-CZ" dirty="0" smtClean="0"/>
          </a:p>
          <a:p>
            <a:pPr marL="285750" indent="-285750">
              <a:buFont typeface="Wingdings" pitchFamily="2" charset="2"/>
              <a:buChar char="§"/>
            </a:pPr>
            <a:endParaRPr lang="cs-CZ" dirty="0"/>
          </a:p>
          <a:p>
            <a:pPr marL="285750" indent="-285750">
              <a:buFont typeface="Wingdings" pitchFamily="2" charset="2"/>
              <a:buChar char="§"/>
            </a:pPr>
            <a:endParaRPr lang="cs-CZ" dirty="0" smtClean="0"/>
          </a:p>
          <a:p>
            <a:endParaRPr lang="cs-CZ" dirty="0" smtClean="0"/>
          </a:p>
          <a:p>
            <a:pPr marL="285750" indent="-285750">
              <a:buFont typeface="Wingdings" pitchFamily="2" charset="2"/>
              <a:buChar char="§"/>
            </a:pPr>
            <a:r>
              <a:rPr lang="cs-CZ" dirty="0"/>
              <a:t>-</a:t>
            </a:r>
            <a:endParaRPr lang="cs-CZ" dirty="0" smtClean="0"/>
          </a:p>
          <a:p>
            <a:pPr marL="285750" indent="-285750">
              <a:buFont typeface="Wingdings" pitchFamily="2" charset="2"/>
              <a:buChar char="§"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5576449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Napiš, z čeho se skládá baterie:</a:t>
            </a:r>
            <a:br>
              <a:rPr lang="cs-CZ" dirty="0" smtClean="0"/>
            </a:br>
            <a:r>
              <a:rPr lang="cs-CZ" dirty="0" smtClean="0"/>
              <a:t>správné odpovědi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1916832"/>
            <a:ext cx="748883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- zinkový obal</a:t>
            </a:r>
          </a:p>
          <a:p>
            <a:endParaRPr lang="cs-CZ" dirty="0"/>
          </a:p>
          <a:p>
            <a:pPr marL="285750" indent="-285750">
              <a:buFont typeface="Wingdings" pitchFamily="2" charset="2"/>
              <a:buChar char="§"/>
            </a:pPr>
            <a:endParaRPr lang="cs-CZ" dirty="0" smtClean="0"/>
          </a:p>
          <a:p>
            <a:pPr marL="285750" indent="-285750">
              <a:buFont typeface="Wingdings" pitchFamily="2" charset="2"/>
              <a:buChar char="§"/>
            </a:pPr>
            <a:endParaRPr lang="cs-CZ" dirty="0"/>
          </a:p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- uhlíková tyčinka</a:t>
            </a:r>
          </a:p>
          <a:p>
            <a:pPr marL="285750" indent="-285750">
              <a:buFont typeface="Wingdings" pitchFamily="2" charset="2"/>
              <a:buChar char="§"/>
            </a:pPr>
            <a:endParaRPr lang="cs-CZ" dirty="0"/>
          </a:p>
          <a:p>
            <a:pPr marL="285750" indent="-285750">
              <a:buFont typeface="Wingdings" pitchFamily="2" charset="2"/>
              <a:buChar char="§"/>
            </a:pPr>
            <a:endParaRPr lang="cs-CZ" dirty="0" smtClean="0"/>
          </a:p>
          <a:p>
            <a:endParaRPr lang="cs-CZ" dirty="0" smtClean="0"/>
          </a:p>
          <a:p>
            <a:pPr marL="285750" indent="-285750">
              <a:buFont typeface="Wingdings" pitchFamily="2" charset="2"/>
              <a:buChar char="§"/>
            </a:pPr>
            <a:r>
              <a:rPr lang="cs-CZ" smtClean="0"/>
              <a:t>- elektrolyt</a:t>
            </a:r>
            <a:endParaRPr lang="cs-CZ" dirty="0" smtClean="0"/>
          </a:p>
          <a:p>
            <a:pPr marL="285750" indent="-285750">
              <a:buFont typeface="Wingdings" pitchFamily="2" charset="2"/>
              <a:buChar char="§"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8390102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400" i="1" dirty="0" smtClean="0"/>
              <a:t>Ilustrace</a:t>
            </a:r>
            <a:r>
              <a:rPr lang="cs-CZ" sz="1400" dirty="0" smtClean="0"/>
              <a:t> </a:t>
            </a:r>
            <a:r>
              <a:rPr lang="cs-CZ" sz="1400" dirty="0" smtClean="0">
                <a:hlinkClick r:id="rId2"/>
              </a:rPr>
              <a:t>www.office.microsoft.com</a:t>
            </a:r>
            <a:endParaRPr lang="cs-CZ" sz="1400" dirty="0" smtClean="0"/>
          </a:p>
          <a:p>
            <a:pPr>
              <a:buNone/>
            </a:pPr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</TotalTime>
  <Words>165</Words>
  <Application>Microsoft Office PowerPoint</Application>
  <PresentationFormat>Předvádění na obrazovce (4:3)</PresentationFormat>
  <Paragraphs>52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Anotace</vt:lpstr>
      <vt:lpstr>zakroužkuj správné odpovědi:</vt:lpstr>
      <vt:lpstr>Prezentace aplikace PowerPoint</vt:lpstr>
      <vt:lpstr>Prezentace aplikace PowerPoint</vt:lpstr>
      <vt:lpstr>Napiš, z čeho se skládá baterie:</vt:lpstr>
      <vt:lpstr>Napiš, z čeho se skládá baterie: správné odpovědi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DDM</cp:lastModifiedBy>
  <cp:revision>7</cp:revision>
  <dcterms:modified xsi:type="dcterms:W3CDTF">2012-11-15T20:54:36Z</dcterms:modified>
</cp:coreProperties>
</file>