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rawing3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diagrams/quickStyle3.xml" ContentType="application/vnd.openxmlformats-officedocument.drawingml.diagramStyl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1" r:id="rId4"/>
    <p:sldId id="260" r:id="rId5"/>
    <p:sldId id="262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image" Target="../media/image2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31.png"/><Relationship Id="rId1" Type="http://schemas.openxmlformats.org/officeDocument/2006/relationships/image" Target="../media/image21.png"/><Relationship Id="rId5" Type="http://schemas.openxmlformats.org/officeDocument/2006/relationships/image" Target="../media/image61.png"/><Relationship Id="rId4" Type="http://schemas.openxmlformats.org/officeDocument/2006/relationships/image" Target="../media/image5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 </a:t>
          </a:r>
          <a:r>
            <a:rPr lang="cs-CZ" dirty="0" smtClean="0"/>
            <a:t>MŠ a ZŠ, Veselí nad Moravou, Kollárova 1045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Jiří Říha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VY_52_INOVACE_2/04_JEDNODUCHÉ_STROJE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</a:t>
          </a:r>
          <a:r>
            <a:rPr lang="cs-CZ" smtClean="0"/>
            <a:t>: PŘEHLED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 custLinFactNeighborX="0" custLinFactNeighborY="246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B78E2A3-319B-4CEE-A920-8C1534FEFC11}" type="presOf" srcId="{445C7998-7549-48B0-BD68-D4F0167F02E5}" destId="{4D19AB04-24FA-40C2-B203-52AE3D15E171}" srcOrd="1" destOrd="0" presId="urn:microsoft.com/office/officeart/2005/8/layout/target3"/>
    <dgm:cxn modelId="{152D0A6D-8012-4654-869B-B23536B2E632}" type="presOf" srcId="{EBC41103-E2E5-4D48-9B4B-425520D3D098}" destId="{A27B6496-BF1B-4384-9217-9659064D5D6A}" srcOrd="1" destOrd="0" presId="urn:microsoft.com/office/officeart/2005/8/layout/target3"/>
    <dgm:cxn modelId="{C14C9F19-CC2E-47FE-B9A8-8A4F8C7F05C7}" type="presOf" srcId="{019433A1-1324-4DE1-9E6F-32B851095F74}" destId="{A3817367-F2BC-482F-8832-FA00B51DCCF3}" srcOrd="0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D901066D-01AD-4E1D-9749-0C5427E6D5EC}" type="presOf" srcId="{445C7998-7549-48B0-BD68-D4F0167F02E5}" destId="{BC35EE03-4121-4EF9-923D-7CB6D30D358D}" srcOrd="0" destOrd="0" presId="urn:microsoft.com/office/officeart/2005/8/layout/target3"/>
    <dgm:cxn modelId="{60B6D3DF-61B5-43B8-8692-0294F6C1C14C}" type="presOf" srcId="{FBBFC3EA-9D9D-4F3A-BEA6-9C2C0E46BF20}" destId="{832BF48F-0145-4429-9E02-8FCA946CCE9E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668A1505-E62D-44D8-A9A7-66C02F35A79A}" type="presOf" srcId="{39F8B381-5807-488E-AC22-73DD4140ED4A}" destId="{71045F8C-00FA-488E-A7BD-E2E6753D979D}" srcOrd="0" destOrd="0" presId="urn:microsoft.com/office/officeart/2005/8/layout/target3"/>
    <dgm:cxn modelId="{4A33C18B-C39A-4258-B0C8-9EFB35AB41CF}" type="presOf" srcId="{C73C7642-F245-4585-8F88-243F9FAEF6CA}" destId="{9A9B6F4F-B6FF-4F2D-B640-A8473E589523}" srcOrd="0" destOrd="0" presId="urn:microsoft.com/office/officeart/2005/8/layout/target3"/>
    <dgm:cxn modelId="{5B6960EA-7A69-4F02-9351-4983FC73F604}" type="presOf" srcId="{019433A1-1324-4DE1-9E6F-32B851095F74}" destId="{E7297F21-D4FD-4A41-AE58-814D01A6B5E7}" srcOrd="1" destOrd="0" presId="urn:microsoft.com/office/officeart/2005/8/layout/target3"/>
    <dgm:cxn modelId="{14E42575-DA69-4F94-B261-EFE49777A8E1}" type="presOf" srcId="{FBBFC3EA-9D9D-4F3A-BEA6-9C2C0E46BF20}" destId="{643EA938-EDE0-4533-ACCC-D2BD6F3A527C}" srcOrd="0" destOrd="0" presId="urn:microsoft.com/office/officeart/2005/8/layout/target3"/>
    <dgm:cxn modelId="{70E9A3AA-9E31-43BA-83BC-62F82C3CFE51}" type="presOf" srcId="{C73C7642-F245-4585-8F88-243F9FAEF6CA}" destId="{59F530CB-4999-43B3-A00D-6AB53886BD7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BEFCFAAD-EA0B-4713-9C54-3463DA633B21}" type="presOf" srcId="{EBC41103-E2E5-4D48-9B4B-425520D3D098}" destId="{3BA01B75-849B-4716-8BCD-084A86FF328F}" srcOrd="0" destOrd="0" presId="urn:microsoft.com/office/officeart/2005/8/layout/target3"/>
    <dgm:cxn modelId="{90B9DF3A-57BE-4CC8-B6C7-64283AACF81C}" type="presParOf" srcId="{71045F8C-00FA-488E-A7BD-E2E6753D979D}" destId="{3577EC6B-C980-4F34-8C69-4365E7B8FC8C}" srcOrd="0" destOrd="0" presId="urn:microsoft.com/office/officeart/2005/8/layout/target3"/>
    <dgm:cxn modelId="{FC236FFC-4BA3-4220-B23B-C859F3A11695}" type="presParOf" srcId="{71045F8C-00FA-488E-A7BD-E2E6753D979D}" destId="{6940EB87-DC1D-4BC3-9408-9AC2E1FFC039}" srcOrd="1" destOrd="0" presId="urn:microsoft.com/office/officeart/2005/8/layout/target3"/>
    <dgm:cxn modelId="{C33CC063-F4DC-4C54-9A64-5245A0952B47}" type="presParOf" srcId="{71045F8C-00FA-488E-A7BD-E2E6753D979D}" destId="{BC35EE03-4121-4EF9-923D-7CB6D30D358D}" srcOrd="2" destOrd="0" presId="urn:microsoft.com/office/officeart/2005/8/layout/target3"/>
    <dgm:cxn modelId="{4245E8B2-8017-4597-A3A0-429E6D76BBC7}" type="presParOf" srcId="{71045F8C-00FA-488E-A7BD-E2E6753D979D}" destId="{C95EEA27-3CBF-4645-A92D-9D8AF5C1CBFC}" srcOrd="3" destOrd="0" presId="urn:microsoft.com/office/officeart/2005/8/layout/target3"/>
    <dgm:cxn modelId="{0A6CDACA-23C9-4AE8-9D75-C335E8BECEBA}" type="presParOf" srcId="{71045F8C-00FA-488E-A7BD-E2E6753D979D}" destId="{851BB866-B6AE-4566-893F-4C635BA974FC}" srcOrd="4" destOrd="0" presId="urn:microsoft.com/office/officeart/2005/8/layout/target3"/>
    <dgm:cxn modelId="{3509A429-1F24-48A1-BA9B-A1F1986D238A}" type="presParOf" srcId="{71045F8C-00FA-488E-A7BD-E2E6753D979D}" destId="{643EA938-EDE0-4533-ACCC-D2BD6F3A527C}" srcOrd="5" destOrd="0" presId="urn:microsoft.com/office/officeart/2005/8/layout/target3"/>
    <dgm:cxn modelId="{F3225DA3-59F0-4F96-BFA5-C537DAF734CC}" type="presParOf" srcId="{71045F8C-00FA-488E-A7BD-E2E6753D979D}" destId="{92F31B18-D66D-4CC7-89B9-378928DE877D}" srcOrd="6" destOrd="0" presId="urn:microsoft.com/office/officeart/2005/8/layout/target3"/>
    <dgm:cxn modelId="{58B1EADE-7791-40D2-A889-90A77B292039}" type="presParOf" srcId="{71045F8C-00FA-488E-A7BD-E2E6753D979D}" destId="{902074E1-B931-4618-97F1-FADBE82E9C3C}" srcOrd="7" destOrd="0" presId="urn:microsoft.com/office/officeart/2005/8/layout/target3"/>
    <dgm:cxn modelId="{8F31E56F-916E-4136-ABD7-B9451D132A6A}" type="presParOf" srcId="{71045F8C-00FA-488E-A7BD-E2E6753D979D}" destId="{A3817367-F2BC-482F-8832-FA00B51DCCF3}" srcOrd="8" destOrd="0" presId="urn:microsoft.com/office/officeart/2005/8/layout/target3"/>
    <dgm:cxn modelId="{9624F30F-25CB-4011-86D1-9454A6F47E4F}" type="presParOf" srcId="{71045F8C-00FA-488E-A7BD-E2E6753D979D}" destId="{2DD79E57-A63E-47D4-A1AB-6DF333476AD4}" srcOrd="9" destOrd="0" presId="urn:microsoft.com/office/officeart/2005/8/layout/target3"/>
    <dgm:cxn modelId="{D9DB1412-3056-4590-821C-EDA7F12212CE}" type="presParOf" srcId="{71045F8C-00FA-488E-A7BD-E2E6753D979D}" destId="{648967D3-ED80-4214-8D87-4E7012561E4A}" srcOrd="10" destOrd="0" presId="urn:microsoft.com/office/officeart/2005/8/layout/target3"/>
    <dgm:cxn modelId="{CCE0145E-B5E1-4B1F-BDFC-B956E41EB971}" type="presParOf" srcId="{71045F8C-00FA-488E-A7BD-E2E6753D979D}" destId="{9A9B6F4F-B6FF-4F2D-B640-A8473E589523}" srcOrd="11" destOrd="0" presId="urn:microsoft.com/office/officeart/2005/8/layout/target3"/>
    <dgm:cxn modelId="{B1D2AE34-59F2-4163-965E-3EA6796E2EE2}" type="presParOf" srcId="{71045F8C-00FA-488E-A7BD-E2E6753D979D}" destId="{13BD0FAF-9F2C-4708-9E63-A8E8E5252943}" srcOrd="12" destOrd="0" presId="urn:microsoft.com/office/officeart/2005/8/layout/target3"/>
    <dgm:cxn modelId="{90FD68D3-5A20-4580-80C4-2A62C0013BF5}" type="presParOf" srcId="{71045F8C-00FA-488E-A7BD-E2E6753D979D}" destId="{6821E7C9-5E4B-45FA-8F82-01E6F26FAA25}" srcOrd="13" destOrd="0" presId="urn:microsoft.com/office/officeart/2005/8/layout/target3"/>
    <dgm:cxn modelId="{45AB0EB6-A168-4A04-BD67-045CDF9CEC31}" type="presParOf" srcId="{71045F8C-00FA-488E-A7BD-E2E6753D979D}" destId="{3BA01B75-849B-4716-8BCD-084A86FF328F}" srcOrd="14" destOrd="0" presId="urn:microsoft.com/office/officeart/2005/8/layout/target3"/>
    <dgm:cxn modelId="{668FAA56-6200-4B19-BAD5-52C553AECFA5}" type="presParOf" srcId="{71045F8C-00FA-488E-A7BD-E2E6753D979D}" destId="{4D19AB04-24FA-40C2-B203-52AE3D15E171}" srcOrd="15" destOrd="0" presId="urn:microsoft.com/office/officeart/2005/8/layout/target3"/>
    <dgm:cxn modelId="{3A25E796-06D3-41C6-82C8-EB32486E47C0}" type="presParOf" srcId="{71045F8C-00FA-488E-A7BD-E2E6753D979D}" destId="{832BF48F-0145-4429-9E02-8FCA946CCE9E}" srcOrd="16" destOrd="0" presId="urn:microsoft.com/office/officeart/2005/8/layout/target3"/>
    <dgm:cxn modelId="{786A7DA0-718F-4BEB-8FDE-385528038672}" type="presParOf" srcId="{71045F8C-00FA-488E-A7BD-E2E6753D979D}" destId="{E7297F21-D4FD-4A41-AE58-814D01A6B5E7}" srcOrd="17" destOrd="0" presId="urn:microsoft.com/office/officeart/2005/8/layout/target3"/>
    <dgm:cxn modelId="{223BB397-D870-4747-9C7B-43294CF9257A}" type="presParOf" srcId="{71045F8C-00FA-488E-A7BD-E2E6753D979D}" destId="{59F530CB-4999-43B3-A00D-6AB53886BD77}" srcOrd="18" destOrd="0" presId="urn:microsoft.com/office/officeart/2005/8/layout/target3"/>
    <dgm:cxn modelId="{61BAD898-0A51-4198-A8EF-0B99C793189E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EED07A7-E926-4629-A131-2BBE9C5EAAA6}" type="doc">
      <dgm:prSet loTypeId="urn:microsoft.com/office/officeart/2005/8/layout/default#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B6769DD-F209-45E5-A25A-4F39A74BDA35}">
      <dgm:prSet phldrT="[Text]"/>
      <dgm:spPr/>
      <dgm:t>
        <a:bodyPr/>
        <a:lstStyle/>
        <a:p>
          <a:r>
            <a:rPr lang="cs-CZ" dirty="0" smtClean="0"/>
            <a:t>PÁKA</a:t>
          </a:r>
          <a:endParaRPr lang="cs-CZ" dirty="0"/>
        </a:p>
      </dgm:t>
    </dgm:pt>
    <dgm:pt modelId="{95C99A9A-06A9-4928-A665-626431AB42B9}" type="parTrans" cxnId="{80CE93DF-6567-4D91-AF8F-D928D9814C1F}">
      <dgm:prSet/>
      <dgm:spPr/>
      <dgm:t>
        <a:bodyPr/>
        <a:lstStyle/>
        <a:p>
          <a:endParaRPr lang="cs-CZ"/>
        </a:p>
      </dgm:t>
    </dgm:pt>
    <dgm:pt modelId="{12B1C481-E765-4006-89FF-BCB5E243BDBE}" type="sibTrans" cxnId="{80CE93DF-6567-4D91-AF8F-D928D9814C1F}">
      <dgm:prSet/>
      <dgm:spPr/>
      <dgm:t>
        <a:bodyPr/>
        <a:lstStyle/>
        <a:p>
          <a:endParaRPr lang="cs-CZ"/>
        </a:p>
      </dgm:t>
    </dgm:pt>
    <dgm:pt modelId="{0AD206D5-E557-4832-B08B-7C7230FC0253}">
      <dgm:prSet phldrT="[Text]"/>
      <dgm:spPr/>
      <dgm:t>
        <a:bodyPr/>
        <a:lstStyle/>
        <a:p>
          <a:r>
            <a:rPr lang="cs-CZ" dirty="0" smtClean="0"/>
            <a:t>KLADKA</a:t>
          </a:r>
          <a:endParaRPr lang="cs-CZ" dirty="0"/>
        </a:p>
      </dgm:t>
    </dgm:pt>
    <dgm:pt modelId="{229E41A7-511C-4ACF-B4F2-B47AA0095A05}" type="parTrans" cxnId="{9724A365-9DDD-4B39-A00E-23F1CE1AA388}">
      <dgm:prSet/>
      <dgm:spPr/>
      <dgm:t>
        <a:bodyPr/>
        <a:lstStyle/>
        <a:p>
          <a:endParaRPr lang="cs-CZ"/>
        </a:p>
      </dgm:t>
    </dgm:pt>
    <dgm:pt modelId="{4F1F7F79-36BB-4D4A-B28B-8931F4E83A0E}" type="sibTrans" cxnId="{9724A365-9DDD-4B39-A00E-23F1CE1AA388}">
      <dgm:prSet/>
      <dgm:spPr/>
      <dgm:t>
        <a:bodyPr/>
        <a:lstStyle/>
        <a:p>
          <a:endParaRPr lang="cs-CZ"/>
        </a:p>
      </dgm:t>
    </dgm:pt>
    <dgm:pt modelId="{371666B0-6D18-4160-8CF6-98C3C7E38A04}">
      <dgm:prSet phldrT="[Text]"/>
      <dgm:spPr/>
      <dgm:t>
        <a:bodyPr/>
        <a:lstStyle/>
        <a:p>
          <a:r>
            <a:rPr lang="cs-CZ" dirty="0" smtClean="0"/>
            <a:t>NAKLONĚNÁ ROVINA</a:t>
          </a:r>
          <a:endParaRPr lang="cs-CZ" dirty="0"/>
        </a:p>
      </dgm:t>
    </dgm:pt>
    <dgm:pt modelId="{3009B862-881F-41E7-B61D-FFF4B9BC6B06}" type="parTrans" cxnId="{88DAF222-5718-4485-9CEA-FC840FA0D16B}">
      <dgm:prSet/>
      <dgm:spPr/>
      <dgm:t>
        <a:bodyPr/>
        <a:lstStyle/>
        <a:p>
          <a:endParaRPr lang="cs-CZ"/>
        </a:p>
      </dgm:t>
    </dgm:pt>
    <dgm:pt modelId="{B25B2D74-867E-4657-92EA-AC4A2A0CC6A9}" type="sibTrans" cxnId="{88DAF222-5718-4485-9CEA-FC840FA0D16B}">
      <dgm:prSet/>
      <dgm:spPr/>
      <dgm:t>
        <a:bodyPr/>
        <a:lstStyle/>
        <a:p>
          <a:endParaRPr lang="cs-CZ"/>
        </a:p>
      </dgm:t>
    </dgm:pt>
    <dgm:pt modelId="{E7BCB3D1-6946-485C-808F-3875358C6F91}">
      <dgm:prSet phldrT="[Text]"/>
      <dgm:spPr/>
      <dgm:t>
        <a:bodyPr/>
        <a:lstStyle/>
        <a:p>
          <a:r>
            <a:rPr lang="cs-CZ" dirty="0" smtClean="0"/>
            <a:t>KOLO NA HŘÍDELI</a:t>
          </a:r>
          <a:endParaRPr lang="cs-CZ" dirty="0"/>
        </a:p>
      </dgm:t>
    </dgm:pt>
    <dgm:pt modelId="{CAFFAF8E-3413-4DE3-AFB0-6DAAA13874F5}" type="parTrans" cxnId="{D2E5F189-3584-4BEC-AF14-1DB2112B70C6}">
      <dgm:prSet/>
      <dgm:spPr/>
      <dgm:t>
        <a:bodyPr/>
        <a:lstStyle/>
        <a:p>
          <a:endParaRPr lang="cs-CZ"/>
        </a:p>
      </dgm:t>
    </dgm:pt>
    <dgm:pt modelId="{1F18B77C-F4FF-4962-BFFF-A3C93FCC3D32}" type="sibTrans" cxnId="{D2E5F189-3584-4BEC-AF14-1DB2112B70C6}">
      <dgm:prSet/>
      <dgm:spPr/>
      <dgm:t>
        <a:bodyPr/>
        <a:lstStyle/>
        <a:p>
          <a:endParaRPr lang="cs-CZ"/>
        </a:p>
      </dgm:t>
    </dgm:pt>
    <dgm:pt modelId="{38E6617D-3CB8-45A0-B883-9EBA3B2CE204}">
      <dgm:prSet phldrT="[Text]"/>
      <dgm:spPr/>
      <dgm:t>
        <a:bodyPr/>
        <a:lstStyle/>
        <a:p>
          <a:r>
            <a:rPr lang="cs-CZ" dirty="0" smtClean="0"/>
            <a:t>ŠROUB</a:t>
          </a:r>
          <a:endParaRPr lang="cs-CZ" dirty="0"/>
        </a:p>
      </dgm:t>
    </dgm:pt>
    <dgm:pt modelId="{BD383B1A-EC48-407E-B8A1-1BDC4BC44C18}" type="parTrans" cxnId="{63853FCE-1F02-44A6-BDF5-1A16ECF166E9}">
      <dgm:prSet/>
      <dgm:spPr/>
      <dgm:t>
        <a:bodyPr/>
        <a:lstStyle/>
        <a:p>
          <a:endParaRPr lang="cs-CZ"/>
        </a:p>
      </dgm:t>
    </dgm:pt>
    <dgm:pt modelId="{49B18F06-1419-4A1D-83AB-7A111D17FA0B}" type="sibTrans" cxnId="{63853FCE-1F02-44A6-BDF5-1A16ECF166E9}">
      <dgm:prSet/>
      <dgm:spPr/>
      <dgm:t>
        <a:bodyPr/>
        <a:lstStyle/>
        <a:p>
          <a:endParaRPr lang="cs-CZ"/>
        </a:p>
      </dgm:t>
    </dgm:pt>
    <dgm:pt modelId="{3103027E-E1F8-475E-84BD-1A3389C32584}" type="pres">
      <dgm:prSet presAssocID="{AEED07A7-E926-4629-A131-2BBE9C5EAAA6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0A07C48-1FFD-485F-9D2D-CD825C7CD162}" type="pres">
      <dgm:prSet presAssocID="{5B6769DD-F209-45E5-A25A-4F39A74BDA35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4F905CF-E9F1-41F1-96BF-3740F9DB4E56}" type="pres">
      <dgm:prSet presAssocID="{12B1C481-E765-4006-89FF-BCB5E243BDBE}" presName="sibTrans" presStyleCnt="0"/>
      <dgm:spPr/>
    </dgm:pt>
    <dgm:pt modelId="{82B475B3-21DB-425F-B695-273E2FE154CC}" type="pres">
      <dgm:prSet presAssocID="{0AD206D5-E557-4832-B08B-7C7230FC0253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13CE4B-DD71-445F-B4CC-404D80A77774}" type="pres">
      <dgm:prSet presAssocID="{4F1F7F79-36BB-4D4A-B28B-8931F4E83A0E}" presName="sibTrans" presStyleCnt="0"/>
      <dgm:spPr/>
    </dgm:pt>
    <dgm:pt modelId="{08E731D6-57D4-4954-9F63-6C0903DF9508}" type="pres">
      <dgm:prSet presAssocID="{371666B0-6D18-4160-8CF6-98C3C7E38A04}" presName="node" presStyleLbl="node1" presStyleIdx="2" presStyleCnt="5" custLinFactX="8519" custLinFactNeighborX="100000" custLinFactNeighborY="-278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EF801B0-8D38-4AAB-94E0-5DFD41FE7D40}" type="pres">
      <dgm:prSet presAssocID="{B25B2D74-867E-4657-92EA-AC4A2A0CC6A9}" presName="sibTrans" presStyleCnt="0"/>
      <dgm:spPr/>
    </dgm:pt>
    <dgm:pt modelId="{FE097D83-CCAD-4F51-B60F-AC0AC2505BFD}" type="pres">
      <dgm:prSet presAssocID="{E7BCB3D1-6946-485C-808F-3875358C6F91}" presName="node" presStyleLbl="node1" presStyleIdx="3" presStyleCnt="5" custLinFactX="-10573" custLinFactNeighborX="-100000" custLinFactNeighborY="-278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06A4047-C8E5-49A3-A932-5CC7C1AA27F9}" type="pres">
      <dgm:prSet presAssocID="{1F18B77C-F4FF-4962-BFFF-A3C93FCC3D32}" presName="sibTrans" presStyleCnt="0"/>
      <dgm:spPr/>
    </dgm:pt>
    <dgm:pt modelId="{816388BA-FAA3-4E41-9B8B-262869DF7CEA}" type="pres">
      <dgm:prSet presAssocID="{38E6617D-3CB8-45A0-B883-9EBA3B2CE204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8DAF222-5718-4485-9CEA-FC840FA0D16B}" srcId="{AEED07A7-E926-4629-A131-2BBE9C5EAAA6}" destId="{371666B0-6D18-4160-8CF6-98C3C7E38A04}" srcOrd="2" destOrd="0" parTransId="{3009B862-881F-41E7-B61D-FFF4B9BC6B06}" sibTransId="{B25B2D74-867E-4657-92EA-AC4A2A0CC6A9}"/>
    <dgm:cxn modelId="{9724A365-9DDD-4B39-A00E-23F1CE1AA388}" srcId="{AEED07A7-E926-4629-A131-2BBE9C5EAAA6}" destId="{0AD206D5-E557-4832-B08B-7C7230FC0253}" srcOrd="1" destOrd="0" parTransId="{229E41A7-511C-4ACF-B4F2-B47AA0095A05}" sibTransId="{4F1F7F79-36BB-4D4A-B28B-8931F4E83A0E}"/>
    <dgm:cxn modelId="{B6A88310-F364-4EA5-A420-685C1C4E16A2}" type="presOf" srcId="{AEED07A7-E926-4629-A131-2BBE9C5EAAA6}" destId="{3103027E-E1F8-475E-84BD-1A3389C32584}" srcOrd="0" destOrd="0" presId="urn:microsoft.com/office/officeart/2005/8/layout/default#1"/>
    <dgm:cxn modelId="{BE9F2A96-58B0-45ED-97F0-81D89E393C4B}" type="presOf" srcId="{0AD206D5-E557-4832-B08B-7C7230FC0253}" destId="{82B475B3-21DB-425F-B695-273E2FE154CC}" srcOrd="0" destOrd="0" presId="urn:microsoft.com/office/officeart/2005/8/layout/default#1"/>
    <dgm:cxn modelId="{11179FB0-6814-4D5B-992B-F4F7AB782AE7}" type="presOf" srcId="{E7BCB3D1-6946-485C-808F-3875358C6F91}" destId="{FE097D83-CCAD-4F51-B60F-AC0AC2505BFD}" srcOrd="0" destOrd="0" presId="urn:microsoft.com/office/officeart/2005/8/layout/default#1"/>
    <dgm:cxn modelId="{63853FCE-1F02-44A6-BDF5-1A16ECF166E9}" srcId="{AEED07A7-E926-4629-A131-2BBE9C5EAAA6}" destId="{38E6617D-3CB8-45A0-B883-9EBA3B2CE204}" srcOrd="4" destOrd="0" parTransId="{BD383B1A-EC48-407E-B8A1-1BDC4BC44C18}" sibTransId="{49B18F06-1419-4A1D-83AB-7A111D17FA0B}"/>
    <dgm:cxn modelId="{D4B4DEEB-49CF-471A-A8C7-5E6863F36D39}" type="presOf" srcId="{5B6769DD-F209-45E5-A25A-4F39A74BDA35}" destId="{30A07C48-1FFD-485F-9D2D-CD825C7CD162}" srcOrd="0" destOrd="0" presId="urn:microsoft.com/office/officeart/2005/8/layout/default#1"/>
    <dgm:cxn modelId="{D2E5F189-3584-4BEC-AF14-1DB2112B70C6}" srcId="{AEED07A7-E926-4629-A131-2BBE9C5EAAA6}" destId="{E7BCB3D1-6946-485C-808F-3875358C6F91}" srcOrd="3" destOrd="0" parTransId="{CAFFAF8E-3413-4DE3-AFB0-6DAAA13874F5}" sibTransId="{1F18B77C-F4FF-4962-BFFF-A3C93FCC3D32}"/>
    <dgm:cxn modelId="{E186D7FE-F936-4CD5-BAF8-B7C2BFC9747F}" type="presOf" srcId="{371666B0-6D18-4160-8CF6-98C3C7E38A04}" destId="{08E731D6-57D4-4954-9F63-6C0903DF9508}" srcOrd="0" destOrd="0" presId="urn:microsoft.com/office/officeart/2005/8/layout/default#1"/>
    <dgm:cxn modelId="{80CE93DF-6567-4D91-AF8F-D928D9814C1F}" srcId="{AEED07A7-E926-4629-A131-2BBE9C5EAAA6}" destId="{5B6769DD-F209-45E5-A25A-4F39A74BDA35}" srcOrd="0" destOrd="0" parTransId="{95C99A9A-06A9-4928-A665-626431AB42B9}" sibTransId="{12B1C481-E765-4006-89FF-BCB5E243BDBE}"/>
    <dgm:cxn modelId="{2A9E8EA8-DA73-4331-B666-8424572092B4}" type="presOf" srcId="{38E6617D-3CB8-45A0-B883-9EBA3B2CE204}" destId="{816388BA-FAA3-4E41-9B8B-262869DF7CEA}" srcOrd="0" destOrd="0" presId="urn:microsoft.com/office/officeart/2005/8/layout/default#1"/>
    <dgm:cxn modelId="{130DEC9C-3FF2-4C5A-AA4D-D0868F670B23}" type="presParOf" srcId="{3103027E-E1F8-475E-84BD-1A3389C32584}" destId="{30A07C48-1FFD-485F-9D2D-CD825C7CD162}" srcOrd="0" destOrd="0" presId="urn:microsoft.com/office/officeart/2005/8/layout/default#1"/>
    <dgm:cxn modelId="{38B1E41E-AE76-4A77-9913-5DCEEE9E8BEC}" type="presParOf" srcId="{3103027E-E1F8-475E-84BD-1A3389C32584}" destId="{24F905CF-E9F1-41F1-96BF-3740F9DB4E56}" srcOrd="1" destOrd="0" presId="urn:microsoft.com/office/officeart/2005/8/layout/default#1"/>
    <dgm:cxn modelId="{5A0311F3-9543-4425-A099-3B6B6EA1094C}" type="presParOf" srcId="{3103027E-E1F8-475E-84BD-1A3389C32584}" destId="{82B475B3-21DB-425F-B695-273E2FE154CC}" srcOrd="2" destOrd="0" presId="urn:microsoft.com/office/officeart/2005/8/layout/default#1"/>
    <dgm:cxn modelId="{BF561925-1DD5-4E2E-985A-095B44E2E5D9}" type="presParOf" srcId="{3103027E-E1F8-475E-84BD-1A3389C32584}" destId="{B513CE4B-DD71-445F-B4CC-404D80A77774}" srcOrd="3" destOrd="0" presId="urn:microsoft.com/office/officeart/2005/8/layout/default#1"/>
    <dgm:cxn modelId="{B3CF7D3C-1EB4-44A3-BC79-473F0BA345E1}" type="presParOf" srcId="{3103027E-E1F8-475E-84BD-1A3389C32584}" destId="{08E731D6-57D4-4954-9F63-6C0903DF9508}" srcOrd="4" destOrd="0" presId="urn:microsoft.com/office/officeart/2005/8/layout/default#1"/>
    <dgm:cxn modelId="{C8BBC3A9-902A-44A6-9DA4-3BEF3CC82661}" type="presParOf" srcId="{3103027E-E1F8-475E-84BD-1A3389C32584}" destId="{4EF801B0-8D38-4AAB-94E0-5DFD41FE7D40}" srcOrd="5" destOrd="0" presId="urn:microsoft.com/office/officeart/2005/8/layout/default#1"/>
    <dgm:cxn modelId="{1645567F-36E2-4D6C-9491-EA243869AA6A}" type="presParOf" srcId="{3103027E-E1F8-475E-84BD-1A3389C32584}" destId="{FE097D83-CCAD-4F51-B60F-AC0AC2505BFD}" srcOrd="6" destOrd="0" presId="urn:microsoft.com/office/officeart/2005/8/layout/default#1"/>
    <dgm:cxn modelId="{B2BFAE27-84A9-42F2-A472-FF6C2B16ADFD}" type="presParOf" srcId="{3103027E-E1F8-475E-84BD-1A3389C32584}" destId="{F06A4047-C8E5-49A3-A932-5CC7C1AA27F9}" srcOrd="7" destOrd="0" presId="urn:microsoft.com/office/officeart/2005/8/layout/default#1"/>
    <dgm:cxn modelId="{CB70A655-E49D-4B20-B28C-617D33CC160A}" type="presParOf" srcId="{3103027E-E1F8-475E-84BD-1A3389C32584}" destId="{816388BA-FAA3-4E41-9B8B-262869DF7CEA}" srcOrd="8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CF49863-F0D9-47FF-8387-4A7F7402D09E}" type="doc">
      <dgm:prSet loTypeId="urn:microsoft.com/office/officeart/2005/8/layout/cycle6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0D63D57-DAB6-49A8-A3B0-FEE3E79E96A5}">
      <dgm:prSet phldrT="[Text]" phldr="1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 dirty="0"/>
        </a:p>
      </dgm:t>
    </dgm:pt>
    <dgm:pt modelId="{DE051907-2BEE-45DF-9405-DD38D21B28AF}" type="parTrans" cxnId="{F2E2DD75-6DB4-41E5-A764-0F3D526943DE}">
      <dgm:prSet/>
      <dgm:spPr/>
      <dgm:t>
        <a:bodyPr/>
        <a:lstStyle/>
        <a:p>
          <a:endParaRPr lang="cs-CZ"/>
        </a:p>
      </dgm:t>
    </dgm:pt>
    <dgm:pt modelId="{3BD84A26-447D-48B8-98DA-500EFB04811D}" type="sibTrans" cxnId="{F2E2DD75-6DB4-41E5-A764-0F3D526943DE}">
      <dgm:prSet/>
      <dgm:spPr/>
      <dgm:t>
        <a:bodyPr/>
        <a:lstStyle/>
        <a:p>
          <a:endParaRPr lang="cs-CZ"/>
        </a:p>
      </dgm:t>
    </dgm:pt>
    <dgm:pt modelId="{B1B89BEF-079F-4527-BF5C-BC50F2DAEB51}">
      <dgm:prSet phldrT="[Text]" phldr="1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cs-CZ" dirty="0"/>
        </a:p>
      </dgm:t>
    </dgm:pt>
    <dgm:pt modelId="{2ABA854C-F582-4A1A-B978-CA272BE77128}" type="parTrans" cxnId="{B43E0FB9-2D85-4C59-82BB-31D61E5ADD98}">
      <dgm:prSet/>
      <dgm:spPr/>
      <dgm:t>
        <a:bodyPr/>
        <a:lstStyle/>
        <a:p>
          <a:endParaRPr lang="cs-CZ"/>
        </a:p>
      </dgm:t>
    </dgm:pt>
    <dgm:pt modelId="{3246DF96-7C41-4009-BA7B-6646B3B9DA58}" type="sibTrans" cxnId="{B43E0FB9-2D85-4C59-82BB-31D61E5ADD98}">
      <dgm:prSet/>
      <dgm:spPr/>
      <dgm:t>
        <a:bodyPr/>
        <a:lstStyle/>
        <a:p>
          <a:endParaRPr lang="cs-CZ"/>
        </a:p>
      </dgm:t>
    </dgm:pt>
    <dgm:pt modelId="{D8BCD4FF-ADCB-4FC5-A650-F435A208AB1B}">
      <dgm:prSet phldrT="[Text]" phldr="1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  <dgm:t>
        <a:bodyPr/>
        <a:lstStyle/>
        <a:p>
          <a:endParaRPr lang="cs-CZ" dirty="0"/>
        </a:p>
      </dgm:t>
    </dgm:pt>
    <dgm:pt modelId="{AB0596F5-8128-4527-A3B4-9B6861A49B70}" type="parTrans" cxnId="{B8E599E9-5B18-48DE-825A-898332033B9A}">
      <dgm:prSet/>
      <dgm:spPr/>
      <dgm:t>
        <a:bodyPr/>
        <a:lstStyle/>
        <a:p>
          <a:endParaRPr lang="cs-CZ"/>
        </a:p>
      </dgm:t>
    </dgm:pt>
    <dgm:pt modelId="{E141F49E-5AC1-407B-9FE0-8A57D9C9B310}" type="sibTrans" cxnId="{B8E599E9-5B18-48DE-825A-898332033B9A}">
      <dgm:prSet/>
      <dgm:spPr/>
      <dgm:t>
        <a:bodyPr/>
        <a:lstStyle/>
        <a:p>
          <a:endParaRPr lang="cs-CZ"/>
        </a:p>
      </dgm:t>
    </dgm:pt>
    <dgm:pt modelId="{00A59B65-D8BE-4724-A84E-1A3222BD7571}">
      <dgm:prSet phldrT="[Text]" phldr="1"/>
      <dgm:spPr>
        <a:blipFill rotWithShape="0">
          <a:blip xmlns:r="http://schemas.openxmlformats.org/officeDocument/2006/relationships" r:embed="rId4"/>
          <a:stretch>
            <a:fillRect/>
          </a:stretch>
        </a:blipFill>
      </dgm:spPr>
      <dgm:t>
        <a:bodyPr/>
        <a:lstStyle/>
        <a:p>
          <a:endParaRPr lang="cs-CZ" dirty="0"/>
        </a:p>
      </dgm:t>
    </dgm:pt>
    <dgm:pt modelId="{0DE76494-F893-460C-9D0F-53BFC3878FB0}" type="parTrans" cxnId="{5CD3F2BD-9C40-4961-B287-75446161E55E}">
      <dgm:prSet/>
      <dgm:spPr/>
      <dgm:t>
        <a:bodyPr/>
        <a:lstStyle/>
        <a:p>
          <a:endParaRPr lang="cs-CZ"/>
        </a:p>
      </dgm:t>
    </dgm:pt>
    <dgm:pt modelId="{DED61604-AE59-4B24-B375-C25955555F99}" type="sibTrans" cxnId="{5CD3F2BD-9C40-4961-B287-75446161E55E}">
      <dgm:prSet/>
      <dgm:spPr/>
      <dgm:t>
        <a:bodyPr/>
        <a:lstStyle/>
        <a:p>
          <a:endParaRPr lang="cs-CZ"/>
        </a:p>
      </dgm:t>
    </dgm:pt>
    <dgm:pt modelId="{40F25DA9-8002-416A-B597-52291F98B348}">
      <dgm:prSet phldrT="[Text]" phldr="1"/>
      <dgm:spPr>
        <a:blipFill rotWithShape="0">
          <a:blip xmlns:r="http://schemas.openxmlformats.org/officeDocument/2006/relationships" r:embed="rId5"/>
          <a:stretch>
            <a:fillRect/>
          </a:stretch>
        </a:blipFill>
      </dgm:spPr>
      <dgm:t>
        <a:bodyPr/>
        <a:lstStyle/>
        <a:p>
          <a:endParaRPr lang="cs-CZ" dirty="0"/>
        </a:p>
      </dgm:t>
    </dgm:pt>
    <dgm:pt modelId="{7EF0C0C2-6FAF-4B46-9B9C-8143586FAF92}" type="parTrans" cxnId="{3C27E44F-C8EB-419A-8F7A-3579021BB45F}">
      <dgm:prSet/>
      <dgm:spPr/>
      <dgm:t>
        <a:bodyPr/>
        <a:lstStyle/>
        <a:p>
          <a:endParaRPr lang="cs-CZ"/>
        </a:p>
      </dgm:t>
    </dgm:pt>
    <dgm:pt modelId="{586A4F2C-FD2D-4861-B4BA-794C378F6604}" type="sibTrans" cxnId="{3C27E44F-C8EB-419A-8F7A-3579021BB45F}">
      <dgm:prSet/>
      <dgm:spPr/>
      <dgm:t>
        <a:bodyPr/>
        <a:lstStyle/>
        <a:p>
          <a:endParaRPr lang="cs-CZ"/>
        </a:p>
      </dgm:t>
    </dgm:pt>
    <dgm:pt modelId="{DC9280FD-3DB3-4334-BE66-CBCFF5A4BFEA}" type="pres">
      <dgm:prSet presAssocID="{1CF49863-F0D9-47FF-8387-4A7F7402D09E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57A567C-1F5A-4E4D-9AD1-0616E443319E}" type="pres">
      <dgm:prSet presAssocID="{D0D63D57-DAB6-49A8-A3B0-FEE3E79E96A5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8196226-D949-439C-B446-3313616C621D}" type="pres">
      <dgm:prSet presAssocID="{D0D63D57-DAB6-49A8-A3B0-FEE3E79E96A5}" presName="spNode" presStyleCnt="0"/>
      <dgm:spPr/>
    </dgm:pt>
    <dgm:pt modelId="{DCECB415-B3DE-40F0-B32B-20E18E495F84}" type="pres">
      <dgm:prSet presAssocID="{3BD84A26-447D-48B8-98DA-500EFB04811D}" presName="sibTrans" presStyleLbl="sibTrans1D1" presStyleIdx="0" presStyleCnt="5"/>
      <dgm:spPr/>
      <dgm:t>
        <a:bodyPr/>
        <a:lstStyle/>
        <a:p>
          <a:endParaRPr lang="cs-CZ"/>
        </a:p>
      </dgm:t>
    </dgm:pt>
    <dgm:pt modelId="{9C886AC2-5379-45D9-B60E-679BAC5BE526}" type="pres">
      <dgm:prSet presAssocID="{B1B89BEF-079F-4527-BF5C-BC50F2DAEB51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1992BC4-562B-4337-B1CB-1ACD46119DDF}" type="pres">
      <dgm:prSet presAssocID="{B1B89BEF-079F-4527-BF5C-BC50F2DAEB51}" presName="spNode" presStyleCnt="0"/>
      <dgm:spPr/>
    </dgm:pt>
    <dgm:pt modelId="{80BFFCB8-59C8-41DA-BE1A-2BF3788446A2}" type="pres">
      <dgm:prSet presAssocID="{3246DF96-7C41-4009-BA7B-6646B3B9DA58}" presName="sibTrans" presStyleLbl="sibTrans1D1" presStyleIdx="1" presStyleCnt="5"/>
      <dgm:spPr/>
      <dgm:t>
        <a:bodyPr/>
        <a:lstStyle/>
        <a:p>
          <a:endParaRPr lang="cs-CZ"/>
        </a:p>
      </dgm:t>
    </dgm:pt>
    <dgm:pt modelId="{A6B77A87-22AF-4BCA-8647-BAA11393E410}" type="pres">
      <dgm:prSet presAssocID="{D8BCD4FF-ADCB-4FC5-A650-F435A208AB1B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FF93DB0-10BC-4D66-AD23-9CF7590A489D}" type="pres">
      <dgm:prSet presAssocID="{D8BCD4FF-ADCB-4FC5-A650-F435A208AB1B}" presName="spNode" presStyleCnt="0"/>
      <dgm:spPr/>
    </dgm:pt>
    <dgm:pt modelId="{99A244FA-DB94-40C7-9FEA-12A850C267D3}" type="pres">
      <dgm:prSet presAssocID="{E141F49E-5AC1-407B-9FE0-8A57D9C9B310}" presName="sibTrans" presStyleLbl="sibTrans1D1" presStyleIdx="2" presStyleCnt="5"/>
      <dgm:spPr/>
      <dgm:t>
        <a:bodyPr/>
        <a:lstStyle/>
        <a:p>
          <a:endParaRPr lang="cs-CZ"/>
        </a:p>
      </dgm:t>
    </dgm:pt>
    <dgm:pt modelId="{8E40B80F-B2E3-432F-BB5F-965D60B307F7}" type="pres">
      <dgm:prSet presAssocID="{00A59B65-D8BE-4724-A84E-1A3222BD7571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AE68A00-35BB-4E48-AAEF-FD10D72C957E}" type="pres">
      <dgm:prSet presAssocID="{00A59B65-D8BE-4724-A84E-1A3222BD7571}" presName="spNode" presStyleCnt="0"/>
      <dgm:spPr/>
    </dgm:pt>
    <dgm:pt modelId="{D29C5D16-1587-4D49-BEF6-916B051D21E4}" type="pres">
      <dgm:prSet presAssocID="{DED61604-AE59-4B24-B375-C25955555F99}" presName="sibTrans" presStyleLbl="sibTrans1D1" presStyleIdx="3" presStyleCnt="5"/>
      <dgm:spPr/>
      <dgm:t>
        <a:bodyPr/>
        <a:lstStyle/>
        <a:p>
          <a:endParaRPr lang="cs-CZ"/>
        </a:p>
      </dgm:t>
    </dgm:pt>
    <dgm:pt modelId="{94416F49-59B0-44BB-95C9-25E182E29678}" type="pres">
      <dgm:prSet presAssocID="{40F25DA9-8002-416A-B597-52291F98B348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FD1C12-5933-4E8A-A44E-53ACB042BFAB}" type="pres">
      <dgm:prSet presAssocID="{40F25DA9-8002-416A-B597-52291F98B348}" presName="spNode" presStyleCnt="0"/>
      <dgm:spPr/>
    </dgm:pt>
    <dgm:pt modelId="{D22D78F2-E492-4903-957C-61DF4B3728A3}" type="pres">
      <dgm:prSet presAssocID="{586A4F2C-FD2D-4861-B4BA-794C378F6604}" presName="sibTrans" presStyleLbl="sibTrans1D1" presStyleIdx="4" presStyleCnt="5"/>
      <dgm:spPr/>
      <dgm:t>
        <a:bodyPr/>
        <a:lstStyle/>
        <a:p>
          <a:endParaRPr lang="cs-CZ"/>
        </a:p>
      </dgm:t>
    </dgm:pt>
  </dgm:ptLst>
  <dgm:cxnLst>
    <dgm:cxn modelId="{3C27E44F-C8EB-419A-8F7A-3579021BB45F}" srcId="{1CF49863-F0D9-47FF-8387-4A7F7402D09E}" destId="{40F25DA9-8002-416A-B597-52291F98B348}" srcOrd="4" destOrd="0" parTransId="{7EF0C0C2-6FAF-4B46-9B9C-8143586FAF92}" sibTransId="{586A4F2C-FD2D-4861-B4BA-794C378F6604}"/>
    <dgm:cxn modelId="{34FE64CC-154C-4A59-97BE-683E09D05E7D}" type="presOf" srcId="{D8BCD4FF-ADCB-4FC5-A650-F435A208AB1B}" destId="{A6B77A87-22AF-4BCA-8647-BAA11393E410}" srcOrd="0" destOrd="0" presId="urn:microsoft.com/office/officeart/2005/8/layout/cycle6"/>
    <dgm:cxn modelId="{5CD3F2BD-9C40-4961-B287-75446161E55E}" srcId="{1CF49863-F0D9-47FF-8387-4A7F7402D09E}" destId="{00A59B65-D8BE-4724-A84E-1A3222BD7571}" srcOrd="3" destOrd="0" parTransId="{0DE76494-F893-460C-9D0F-53BFC3878FB0}" sibTransId="{DED61604-AE59-4B24-B375-C25955555F99}"/>
    <dgm:cxn modelId="{E709DFEB-B091-45A0-B3CC-E4D2AB59DAAB}" type="presOf" srcId="{1CF49863-F0D9-47FF-8387-4A7F7402D09E}" destId="{DC9280FD-3DB3-4334-BE66-CBCFF5A4BFEA}" srcOrd="0" destOrd="0" presId="urn:microsoft.com/office/officeart/2005/8/layout/cycle6"/>
    <dgm:cxn modelId="{7C2805AB-B796-4870-B955-548B8EFE6D2D}" type="presOf" srcId="{DED61604-AE59-4B24-B375-C25955555F99}" destId="{D29C5D16-1587-4D49-BEF6-916B051D21E4}" srcOrd="0" destOrd="0" presId="urn:microsoft.com/office/officeart/2005/8/layout/cycle6"/>
    <dgm:cxn modelId="{B8E599E9-5B18-48DE-825A-898332033B9A}" srcId="{1CF49863-F0D9-47FF-8387-4A7F7402D09E}" destId="{D8BCD4FF-ADCB-4FC5-A650-F435A208AB1B}" srcOrd="2" destOrd="0" parTransId="{AB0596F5-8128-4527-A3B4-9B6861A49B70}" sibTransId="{E141F49E-5AC1-407B-9FE0-8A57D9C9B310}"/>
    <dgm:cxn modelId="{0E84FAA4-C0CA-4086-AD16-B532B9F0A677}" type="presOf" srcId="{D0D63D57-DAB6-49A8-A3B0-FEE3E79E96A5}" destId="{657A567C-1F5A-4E4D-9AD1-0616E443319E}" srcOrd="0" destOrd="0" presId="urn:microsoft.com/office/officeart/2005/8/layout/cycle6"/>
    <dgm:cxn modelId="{F2E2DD75-6DB4-41E5-A764-0F3D526943DE}" srcId="{1CF49863-F0D9-47FF-8387-4A7F7402D09E}" destId="{D0D63D57-DAB6-49A8-A3B0-FEE3E79E96A5}" srcOrd="0" destOrd="0" parTransId="{DE051907-2BEE-45DF-9405-DD38D21B28AF}" sibTransId="{3BD84A26-447D-48B8-98DA-500EFB04811D}"/>
    <dgm:cxn modelId="{F6D0FCE9-380F-4767-AD95-0E3E0872342D}" type="presOf" srcId="{40F25DA9-8002-416A-B597-52291F98B348}" destId="{94416F49-59B0-44BB-95C9-25E182E29678}" srcOrd="0" destOrd="0" presId="urn:microsoft.com/office/officeart/2005/8/layout/cycle6"/>
    <dgm:cxn modelId="{FE1C579F-5B1B-41F2-BB8A-49F3CF3A2213}" type="presOf" srcId="{586A4F2C-FD2D-4861-B4BA-794C378F6604}" destId="{D22D78F2-E492-4903-957C-61DF4B3728A3}" srcOrd="0" destOrd="0" presId="urn:microsoft.com/office/officeart/2005/8/layout/cycle6"/>
    <dgm:cxn modelId="{41E6FC47-8AEB-4E82-A826-AF71827092F1}" type="presOf" srcId="{B1B89BEF-079F-4527-BF5C-BC50F2DAEB51}" destId="{9C886AC2-5379-45D9-B60E-679BAC5BE526}" srcOrd="0" destOrd="0" presId="urn:microsoft.com/office/officeart/2005/8/layout/cycle6"/>
    <dgm:cxn modelId="{B43E0FB9-2D85-4C59-82BB-31D61E5ADD98}" srcId="{1CF49863-F0D9-47FF-8387-4A7F7402D09E}" destId="{B1B89BEF-079F-4527-BF5C-BC50F2DAEB51}" srcOrd="1" destOrd="0" parTransId="{2ABA854C-F582-4A1A-B978-CA272BE77128}" sibTransId="{3246DF96-7C41-4009-BA7B-6646B3B9DA58}"/>
    <dgm:cxn modelId="{3534935D-594F-4F16-8404-5867ABCC89C4}" type="presOf" srcId="{3BD84A26-447D-48B8-98DA-500EFB04811D}" destId="{DCECB415-B3DE-40F0-B32B-20E18E495F84}" srcOrd="0" destOrd="0" presId="urn:microsoft.com/office/officeart/2005/8/layout/cycle6"/>
    <dgm:cxn modelId="{DBB75507-6BB2-43A6-91B0-224BD39C0115}" type="presOf" srcId="{00A59B65-D8BE-4724-A84E-1A3222BD7571}" destId="{8E40B80F-B2E3-432F-BB5F-965D60B307F7}" srcOrd="0" destOrd="0" presId="urn:microsoft.com/office/officeart/2005/8/layout/cycle6"/>
    <dgm:cxn modelId="{65C4BF97-3E48-4F85-93CA-3862647B90CD}" type="presOf" srcId="{E141F49E-5AC1-407B-9FE0-8A57D9C9B310}" destId="{99A244FA-DB94-40C7-9FEA-12A850C267D3}" srcOrd="0" destOrd="0" presId="urn:microsoft.com/office/officeart/2005/8/layout/cycle6"/>
    <dgm:cxn modelId="{783521C0-11D1-4552-BF36-55F4C2178338}" type="presOf" srcId="{3246DF96-7C41-4009-BA7B-6646B3B9DA58}" destId="{80BFFCB8-59C8-41DA-BE1A-2BF3788446A2}" srcOrd="0" destOrd="0" presId="urn:microsoft.com/office/officeart/2005/8/layout/cycle6"/>
    <dgm:cxn modelId="{93545A44-93A8-4B62-B34F-61F11A66E2B3}" type="presParOf" srcId="{DC9280FD-3DB3-4334-BE66-CBCFF5A4BFEA}" destId="{657A567C-1F5A-4E4D-9AD1-0616E443319E}" srcOrd="0" destOrd="0" presId="urn:microsoft.com/office/officeart/2005/8/layout/cycle6"/>
    <dgm:cxn modelId="{A8619783-E231-4546-9D37-C140F4BADE24}" type="presParOf" srcId="{DC9280FD-3DB3-4334-BE66-CBCFF5A4BFEA}" destId="{A8196226-D949-439C-B446-3313616C621D}" srcOrd="1" destOrd="0" presId="urn:microsoft.com/office/officeart/2005/8/layout/cycle6"/>
    <dgm:cxn modelId="{265E4854-AFB6-48DB-9C21-519F4E56B83A}" type="presParOf" srcId="{DC9280FD-3DB3-4334-BE66-CBCFF5A4BFEA}" destId="{DCECB415-B3DE-40F0-B32B-20E18E495F84}" srcOrd="2" destOrd="0" presId="urn:microsoft.com/office/officeart/2005/8/layout/cycle6"/>
    <dgm:cxn modelId="{CDC8A0B8-C29B-4DEB-A2B7-656EA57CAF1E}" type="presParOf" srcId="{DC9280FD-3DB3-4334-BE66-CBCFF5A4BFEA}" destId="{9C886AC2-5379-45D9-B60E-679BAC5BE526}" srcOrd="3" destOrd="0" presId="urn:microsoft.com/office/officeart/2005/8/layout/cycle6"/>
    <dgm:cxn modelId="{D3C4517A-DBC3-4AE6-B64E-5A5BB459B2E1}" type="presParOf" srcId="{DC9280FD-3DB3-4334-BE66-CBCFF5A4BFEA}" destId="{71992BC4-562B-4337-B1CB-1ACD46119DDF}" srcOrd="4" destOrd="0" presId="urn:microsoft.com/office/officeart/2005/8/layout/cycle6"/>
    <dgm:cxn modelId="{CE68F23C-48F9-4E8F-9D08-0FD5F541DE00}" type="presParOf" srcId="{DC9280FD-3DB3-4334-BE66-CBCFF5A4BFEA}" destId="{80BFFCB8-59C8-41DA-BE1A-2BF3788446A2}" srcOrd="5" destOrd="0" presId="urn:microsoft.com/office/officeart/2005/8/layout/cycle6"/>
    <dgm:cxn modelId="{A97E469A-7F63-456F-B68E-1620DF9FFBFF}" type="presParOf" srcId="{DC9280FD-3DB3-4334-BE66-CBCFF5A4BFEA}" destId="{A6B77A87-22AF-4BCA-8647-BAA11393E410}" srcOrd="6" destOrd="0" presId="urn:microsoft.com/office/officeart/2005/8/layout/cycle6"/>
    <dgm:cxn modelId="{A29EF56D-5E8A-408B-8BCC-0D4416AE9290}" type="presParOf" srcId="{DC9280FD-3DB3-4334-BE66-CBCFF5A4BFEA}" destId="{CFF93DB0-10BC-4D66-AD23-9CF7590A489D}" srcOrd="7" destOrd="0" presId="urn:microsoft.com/office/officeart/2005/8/layout/cycle6"/>
    <dgm:cxn modelId="{A004F950-B275-4C85-A852-9FE5383AB051}" type="presParOf" srcId="{DC9280FD-3DB3-4334-BE66-CBCFF5A4BFEA}" destId="{99A244FA-DB94-40C7-9FEA-12A850C267D3}" srcOrd="8" destOrd="0" presId="urn:microsoft.com/office/officeart/2005/8/layout/cycle6"/>
    <dgm:cxn modelId="{984E59EA-5CAD-4A82-A3F2-4A062EF37720}" type="presParOf" srcId="{DC9280FD-3DB3-4334-BE66-CBCFF5A4BFEA}" destId="{8E40B80F-B2E3-432F-BB5F-965D60B307F7}" srcOrd="9" destOrd="0" presId="urn:microsoft.com/office/officeart/2005/8/layout/cycle6"/>
    <dgm:cxn modelId="{53B0EB89-40C8-4191-895C-CA96C84BE4B0}" type="presParOf" srcId="{DC9280FD-3DB3-4334-BE66-CBCFF5A4BFEA}" destId="{7AE68A00-35BB-4E48-AAEF-FD10D72C957E}" srcOrd="10" destOrd="0" presId="urn:microsoft.com/office/officeart/2005/8/layout/cycle6"/>
    <dgm:cxn modelId="{523E2780-20BA-4F94-8AE3-D8667AE081ED}" type="presParOf" srcId="{DC9280FD-3DB3-4334-BE66-CBCFF5A4BFEA}" destId="{D29C5D16-1587-4D49-BEF6-916B051D21E4}" srcOrd="11" destOrd="0" presId="urn:microsoft.com/office/officeart/2005/8/layout/cycle6"/>
    <dgm:cxn modelId="{6FD82EE3-43EA-4366-9E9D-34DBCBA1820D}" type="presParOf" srcId="{DC9280FD-3DB3-4334-BE66-CBCFF5A4BFEA}" destId="{94416F49-59B0-44BB-95C9-25E182E29678}" srcOrd="12" destOrd="0" presId="urn:microsoft.com/office/officeart/2005/8/layout/cycle6"/>
    <dgm:cxn modelId="{823EF8AB-A60F-473D-94E7-93C05050600D}" type="presParOf" srcId="{DC9280FD-3DB3-4334-BE66-CBCFF5A4BFEA}" destId="{F6FD1C12-5933-4E8A-A44E-53ACB042BFAB}" srcOrd="13" destOrd="0" presId="urn:microsoft.com/office/officeart/2005/8/layout/cycle6"/>
    <dgm:cxn modelId="{93CAAEDE-D343-4E4F-B616-76AAA1F65407}" type="presParOf" srcId="{DC9280FD-3DB3-4334-BE66-CBCFF5A4BFEA}" destId="{D22D78F2-E492-4903-957C-61DF4B3728A3}" srcOrd="14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 </a:t>
          </a:r>
          <a:r>
            <a:rPr lang="cs-CZ" sz="1800" kern="1200" dirty="0" smtClean="0"/>
            <a:t>MŠ a ZŠ, Veselí nad Moravou, Kollárova 1045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Jiří Říha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6136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VY_52_INOVACE_2/04_JEDNODUCHÉ_STROJE</a:t>
          </a:r>
          <a:endParaRPr lang="cs-CZ" sz="1800" kern="1200" dirty="0"/>
        </a:p>
      </dsp:txBody>
      <dsp:txXfrm>
        <a:off x="2016223" y="1296136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</a:t>
          </a:r>
          <a:r>
            <a:rPr lang="cs-CZ" sz="1800" kern="1200" smtClean="0"/>
            <a:t>: PŘEHLED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CZ.1.07/1.4.00/21.0822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A07C48-1FFD-485F-9D2D-CD825C7CD162}">
      <dsp:nvSpPr>
        <dsp:cNvPr id="0" name=""/>
        <dsp:cNvSpPr/>
      </dsp:nvSpPr>
      <dsp:spPr>
        <a:xfrm>
          <a:off x="847901" y="739"/>
          <a:ext cx="2106681" cy="12640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PÁKA</a:t>
          </a:r>
          <a:endParaRPr lang="cs-CZ" sz="2800" kern="1200" dirty="0"/>
        </a:p>
      </dsp:txBody>
      <dsp:txXfrm>
        <a:off x="847901" y="739"/>
        <a:ext cx="2106681" cy="1264008"/>
      </dsp:txXfrm>
    </dsp:sp>
    <dsp:sp modelId="{82B475B3-21DB-425F-B695-273E2FE154CC}">
      <dsp:nvSpPr>
        <dsp:cNvPr id="0" name=""/>
        <dsp:cNvSpPr/>
      </dsp:nvSpPr>
      <dsp:spPr>
        <a:xfrm>
          <a:off x="3165251" y="739"/>
          <a:ext cx="2106681" cy="12640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KLADKA</a:t>
          </a:r>
          <a:endParaRPr lang="cs-CZ" sz="2800" kern="1200" dirty="0"/>
        </a:p>
      </dsp:txBody>
      <dsp:txXfrm>
        <a:off x="3165251" y="739"/>
        <a:ext cx="2106681" cy="1264008"/>
      </dsp:txXfrm>
    </dsp:sp>
    <dsp:sp modelId="{08E731D6-57D4-4954-9F63-6C0903DF9508}">
      <dsp:nvSpPr>
        <dsp:cNvPr id="0" name=""/>
        <dsp:cNvSpPr/>
      </dsp:nvSpPr>
      <dsp:spPr>
        <a:xfrm>
          <a:off x="3134051" y="1440201"/>
          <a:ext cx="2106681" cy="12640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NAKLONĚNÁ ROVINA</a:t>
          </a:r>
          <a:endParaRPr lang="cs-CZ" sz="2800" kern="1200" dirty="0"/>
        </a:p>
      </dsp:txBody>
      <dsp:txXfrm>
        <a:off x="3134051" y="1440201"/>
        <a:ext cx="2106681" cy="1264008"/>
      </dsp:txXfrm>
    </dsp:sp>
    <dsp:sp modelId="{FE097D83-CCAD-4F51-B60F-AC0AC2505BFD}">
      <dsp:nvSpPr>
        <dsp:cNvPr id="0" name=""/>
        <dsp:cNvSpPr/>
      </dsp:nvSpPr>
      <dsp:spPr>
        <a:xfrm>
          <a:off x="835830" y="1440201"/>
          <a:ext cx="2106681" cy="12640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KOLO NA HŘÍDELI</a:t>
          </a:r>
          <a:endParaRPr lang="cs-CZ" sz="2800" kern="1200" dirty="0"/>
        </a:p>
      </dsp:txBody>
      <dsp:txXfrm>
        <a:off x="835830" y="1440201"/>
        <a:ext cx="2106681" cy="1264008"/>
      </dsp:txXfrm>
    </dsp:sp>
    <dsp:sp modelId="{816388BA-FAA3-4E41-9B8B-262869DF7CEA}">
      <dsp:nvSpPr>
        <dsp:cNvPr id="0" name=""/>
        <dsp:cNvSpPr/>
      </dsp:nvSpPr>
      <dsp:spPr>
        <a:xfrm>
          <a:off x="2006576" y="2950093"/>
          <a:ext cx="2106681" cy="126400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ŠROUB</a:t>
          </a:r>
          <a:endParaRPr lang="cs-CZ" sz="2800" kern="1200" dirty="0"/>
        </a:p>
      </dsp:txBody>
      <dsp:txXfrm>
        <a:off x="2006576" y="2950093"/>
        <a:ext cx="2106681" cy="126400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7A567C-1F5A-4E4D-9AD1-0616E443319E}">
      <dsp:nvSpPr>
        <dsp:cNvPr id="0" name=""/>
        <dsp:cNvSpPr/>
      </dsp:nvSpPr>
      <dsp:spPr>
        <a:xfrm>
          <a:off x="3371403" y="736"/>
          <a:ext cx="1486792" cy="966415"/>
        </a:xfrm>
        <a:prstGeom prst="roundRect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800" kern="1200" dirty="0"/>
        </a:p>
      </dsp:txBody>
      <dsp:txXfrm>
        <a:off x="3418579" y="47912"/>
        <a:ext cx="1392440" cy="872063"/>
      </dsp:txXfrm>
    </dsp:sp>
    <dsp:sp modelId="{DCECB415-B3DE-40F0-B32B-20E18E495F84}">
      <dsp:nvSpPr>
        <dsp:cNvPr id="0" name=""/>
        <dsp:cNvSpPr/>
      </dsp:nvSpPr>
      <dsp:spPr>
        <a:xfrm>
          <a:off x="2183365" y="483943"/>
          <a:ext cx="3862868" cy="3862868"/>
        </a:xfrm>
        <a:custGeom>
          <a:avLst/>
          <a:gdLst/>
          <a:ahLst/>
          <a:cxnLst/>
          <a:rect l="0" t="0" r="0" b="0"/>
          <a:pathLst>
            <a:path>
              <a:moveTo>
                <a:pt x="2685052" y="153092"/>
              </a:moveTo>
              <a:arcTo wR="1931434" hR="1931434" stAng="17577964" swAng="1962280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C886AC2-5379-45D9-B60E-679BAC5BE526}">
      <dsp:nvSpPr>
        <dsp:cNvPr id="0" name=""/>
        <dsp:cNvSpPr/>
      </dsp:nvSpPr>
      <dsp:spPr>
        <a:xfrm>
          <a:off x="5208306" y="1335324"/>
          <a:ext cx="1486792" cy="966415"/>
        </a:xfrm>
        <a:prstGeom prst="roundRect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800" kern="1200" dirty="0"/>
        </a:p>
      </dsp:txBody>
      <dsp:txXfrm>
        <a:off x="5255482" y="1382500"/>
        <a:ext cx="1392440" cy="872063"/>
      </dsp:txXfrm>
    </dsp:sp>
    <dsp:sp modelId="{80BFFCB8-59C8-41DA-BE1A-2BF3788446A2}">
      <dsp:nvSpPr>
        <dsp:cNvPr id="0" name=""/>
        <dsp:cNvSpPr/>
      </dsp:nvSpPr>
      <dsp:spPr>
        <a:xfrm>
          <a:off x="2183365" y="483943"/>
          <a:ext cx="3862868" cy="3862868"/>
        </a:xfrm>
        <a:custGeom>
          <a:avLst/>
          <a:gdLst/>
          <a:ahLst/>
          <a:cxnLst/>
          <a:rect l="0" t="0" r="0" b="0"/>
          <a:pathLst>
            <a:path>
              <a:moveTo>
                <a:pt x="3860210" y="1830145"/>
              </a:moveTo>
              <a:arcTo wR="1931434" hR="1931434" stAng="21419634" swAng="2196873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6B77A87-22AF-4BCA-8647-BAA11393E410}">
      <dsp:nvSpPr>
        <dsp:cNvPr id="0" name=""/>
        <dsp:cNvSpPr/>
      </dsp:nvSpPr>
      <dsp:spPr>
        <a:xfrm>
          <a:off x="4506671" y="3494733"/>
          <a:ext cx="1486792" cy="966415"/>
        </a:xfrm>
        <a:prstGeom prst="roundRect">
          <a:avLst/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800" kern="1200" dirty="0"/>
        </a:p>
      </dsp:txBody>
      <dsp:txXfrm>
        <a:off x="4553847" y="3541909"/>
        <a:ext cx="1392440" cy="872063"/>
      </dsp:txXfrm>
    </dsp:sp>
    <dsp:sp modelId="{99A244FA-DB94-40C7-9FEA-12A850C267D3}">
      <dsp:nvSpPr>
        <dsp:cNvPr id="0" name=""/>
        <dsp:cNvSpPr/>
      </dsp:nvSpPr>
      <dsp:spPr>
        <a:xfrm>
          <a:off x="2183365" y="483943"/>
          <a:ext cx="3862868" cy="3862868"/>
        </a:xfrm>
        <a:custGeom>
          <a:avLst/>
          <a:gdLst/>
          <a:ahLst/>
          <a:cxnLst/>
          <a:rect l="0" t="0" r="0" b="0"/>
          <a:pathLst>
            <a:path>
              <a:moveTo>
                <a:pt x="2315628" y="3824271"/>
              </a:moveTo>
              <a:arcTo wR="1931434" hR="1931434" stAng="4711583" swAng="1376834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E40B80F-B2E3-432F-BB5F-965D60B307F7}">
      <dsp:nvSpPr>
        <dsp:cNvPr id="0" name=""/>
        <dsp:cNvSpPr/>
      </dsp:nvSpPr>
      <dsp:spPr>
        <a:xfrm>
          <a:off x="2236135" y="3494733"/>
          <a:ext cx="1486792" cy="966415"/>
        </a:xfrm>
        <a:prstGeom prst="roundRect">
          <a:avLst/>
        </a:prstGeom>
        <a:blipFill rotWithShape="0">
          <a:blip xmlns:r="http://schemas.openxmlformats.org/officeDocument/2006/relationships" r:embed="rId4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800" kern="1200" dirty="0"/>
        </a:p>
      </dsp:txBody>
      <dsp:txXfrm>
        <a:off x="2283311" y="3541909"/>
        <a:ext cx="1392440" cy="872063"/>
      </dsp:txXfrm>
    </dsp:sp>
    <dsp:sp modelId="{D29C5D16-1587-4D49-BEF6-916B051D21E4}">
      <dsp:nvSpPr>
        <dsp:cNvPr id="0" name=""/>
        <dsp:cNvSpPr/>
      </dsp:nvSpPr>
      <dsp:spPr>
        <a:xfrm>
          <a:off x="2183365" y="483943"/>
          <a:ext cx="3862868" cy="3862868"/>
        </a:xfrm>
        <a:custGeom>
          <a:avLst/>
          <a:gdLst/>
          <a:ahLst/>
          <a:cxnLst/>
          <a:rect l="0" t="0" r="0" b="0"/>
          <a:pathLst>
            <a:path>
              <a:moveTo>
                <a:pt x="322859" y="3000510"/>
              </a:moveTo>
              <a:arcTo wR="1931434" hR="1931434" stAng="8783493" swAng="2196873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4416F49-59B0-44BB-95C9-25E182E29678}">
      <dsp:nvSpPr>
        <dsp:cNvPr id="0" name=""/>
        <dsp:cNvSpPr/>
      </dsp:nvSpPr>
      <dsp:spPr>
        <a:xfrm>
          <a:off x="1534500" y="1335324"/>
          <a:ext cx="1486792" cy="966415"/>
        </a:xfrm>
        <a:prstGeom prst="roundRect">
          <a:avLst/>
        </a:prstGeom>
        <a:blipFill rotWithShape="0">
          <a:blip xmlns:r="http://schemas.openxmlformats.org/officeDocument/2006/relationships" r:embed="rId5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800" kern="1200" dirty="0"/>
        </a:p>
      </dsp:txBody>
      <dsp:txXfrm>
        <a:off x="1581676" y="1382500"/>
        <a:ext cx="1392440" cy="872063"/>
      </dsp:txXfrm>
    </dsp:sp>
    <dsp:sp modelId="{D22D78F2-E492-4903-957C-61DF4B3728A3}">
      <dsp:nvSpPr>
        <dsp:cNvPr id="0" name=""/>
        <dsp:cNvSpPr/>
      </dsp:nvSpPr>
      <dsp:spPr>
        <a:xfrm>
          <a:off x="2183365" y="483943"/>
          <a:ext cx="3862868" cy="3862868"/>
        </a:xfrm>
        <a:custGeom>
          <a:avLst/>
          <a:gdLst/>
          <a:ahLst/>
          <a:cxnLst/>
          <a:rect l="0" t="0" r="0" b="0"/>
          <a:pathLst>
            <a:path>
              <a:moveTo>
                <a:pt x="336435" y="842205"/>
              </a:moveTo>
              <a:arcTo wR="1931434" hR="1931434" stAng="12859756" swAng="1962280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pn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Well,_Prague_Satalice.jpg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Naklon%C4%9Bna_rovina.png" TargetMode="External"/><Relationship Id="rId5" Type="http://schemas.openxmlformats.org/officeDocument/2006/relationships/hyperlink" Target="http://cs.wikipedia.org/wiki/Soubor:Nozyczki4.jpg" TargetMode="External"/><Relationship Id="rId4" Type="http://schemas.openxmlformats.org/officeDocument/2006/relationships/hyperlink" Target="http://cs.wikipedia.org/wiki/Soubor:Stavba_jerabu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50675792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3000" dirty="0"/>
              <a:t>Materiál je určen pro výuku předmětu </a:t>
            </a:r>
            <a:r>
              <a:rPr lang="cs-CZ" sz="3000" dirty="0" smtClean="0"/>
              <a:t>Fyzika </a:t>
            </a:r>
            <a:r>
              <a:rPr lang="cs-CZ" sz="3000" dirty="0"/>
              <a:t>pro základní </a:t>
            </a:r>
            <a:r>
              <a:rPr lang="cs-CZ" sz="3000" dirty="0" smtClean="0"/>
              <a:t>praktické školy. Je určen k procvičování a opakování učiva.</a:t>
            </a:r>
            <a:endParaRPr lang="cs-CZ" sz="3000" dirty="0"/>
          </a:p>
          <a:p>
            <a:r>
              <a:rPr lang="cs-CZ" sz="3000" dirty="0" smtClean="0"/>
              <a:t>Materiál slouží pro práci na interaktivní tabuli.</a:t>
            </a:r>
          </a:p>
          <a:p>
            <a:r>
              <a:rPr lang="cs-CZ" sz="3000" dirty="0" smtClean="0"/>
              <a:t>Po zobrazení nadpisu žáci popisují,co ví o jednoduchých strojích, pak se jim načítají řádky. Na následující stránce je přehled. Na příkladech naskočí obrázek, slovně zařadí k jednoduchému stroji.</a:t>
            </a:r>
          </a:p>
          <a:p>
            <a:r>
              <a:rPr lang="cs-CZ" sz="3000" dirty="0" smtClean="0"/>
              <a:t>Vytvořeno: únor 2012</a:t>
            </a:r>
          </a:p>
          <a:p>
            <a:r>
              <a:rPr lang="cs-CZ" sz="3000" dirty="0" smtClean="0"/>
              <a:t>Ověřeno</a:t>
            </a:r>
            <a:r>
              <a:rPr lang="cs-CZ" sz="3000" smtClean="0"/>
              <a:t>: </a:t>
            </a:r>
            <a:r>
              <a:rPr lang="cs-CZ" sz="3000" smtClean="0"/>
              <a:t>24.10.2012</a:t>
            </a:r>
            <a:endParaRPr lang="cs-CZ" sz="30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02295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JEDNODUCHÉ 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usnadňují nám práci</a:t>
            </a:r>
          </a:p>
          <a:p>
            <a:r>
              <a:rPr lang="cs-CZ" dirty="0" smtClean="0"/>
              <a:t>práci nám ale neušetří</a:t>
            </a:r>
          </a:p>
          <a:p>
            <a:r>
              <a:rPr lang="cs-CZ" dirty="0" smtClean="0"/>
              <a:t>umožňují nám měnit velikost síly</a:t>
            </a:r>
          </a:p>
          <a:p>
            <a:r>
              <a:rPr lang="cs-CZ" dirty="0" smtClean="0"/>
              <a:t>umožňují nám měnit směr síly</a:t>
            </a:r>
          </a:p>
          <a:p>
            <a:r>
              <a:rPr lang="cs-CZ" dirty="0" smtClean="0"/>
              <a:t>složitější stroje se skládají z mnoha jednoduchých strojů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28860" y="571480"/>
            <a:ext cx="42148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JEDNODUCHÉ STROJE</a:t>
            </a:r>
            <a:endParaRPr lang="cs-CZ" sz="3600" dirty="0"/>
          </a:p>
        </p:txBody>
      </p:sp>
      <p:graphicFrame>
        <p:nvGraphicFramePr>
          <p:cNvPr id="4" name="Diagram 3"/>
          <p:cNvGraphicFramePr/>
          <p:nvPr/>
        </p:nvGraphicFramePr>
        <p:xfrm>
          <a:off x="1500166" y="2000240"/>
          <a:ext cx="6119834" cy="42148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400" i="1" dirty="0" smtClean="0"/>
              <a:t>Ilustrace</a:t>
            </a:r>
            <a:r>
              <a:rPr lang="cs-CZ" sz="1400" dirty="0" smtClean="0"/>
              <a:t> </a:t>
            </a:r>
            <a:r>
              <a:rPr lang="cs-CZ" sz="1400" dirty="0" smtClean="0">
                <a:hlinkClick r:id="rId2"/>
              </a:rPr>
              <a:t>www.office.</a:t>
            </a:r>
            <a:r>
              <a:rPr lang="cs-CZ" sz="1400" dirty="0" err="1" smtClean="0">
                <a:hlinkClick r:id="rId2"/>
              </a:rPr>
              <a:t>microsoft.com</a:t>
            </a:r>
            <a:endParaRPr lang="cs-CZ" sz="1400" dirty="0" smtClean="0"/>
          </a:p>
          <a:p>
            <a:r>
              <a:rPr lang="en-US" sz="1400" i="1" dirty="0" smtClean="0"/>
              <a:t>Wikipedia</a:t>
            </a:r>
            <a:r>
              <a:rPr lang="en-US" sz="1400" dirty="0" smtClean="0"/>
              <a:t>: </a:t>
            </a:r>
            <a:r>
              <a:rPr lang="en-US" sz="1400" i="1" dirty="0" smtClean="0"/>
              <a:t>the free encyclopedia</a:t>
            </a:r>
            <a:r>
              <a:rPr lang="en-US" sz="1400" dirty="0" smtClean="0"/>
              <a:t> [online]. San Francisco (CA): Wikimedia Foundation, 2001- [cit. 2012-02-07]. </a:t>
            </a:r>
            <a:r>
              <a:rPr lang="en-US" sz="1400" dirty="0" err="1" smtClean="0"/>
              <a:t>Dostupné</a:t>
            </a:r>
            <a:r>
              <a:rPr lang="en-US" sz="1400" dirty="0" smtClean="0"/>
              <a:t> z: </a:t>
            </a:r>
            <a:r>
              <a:rPr lang="en-US" sz="1400" dirty="0" smtClean="0">
                <a:hlinkClick r:id="rId3"/>
              </a:rPr>
              <a:t>http://cs.wikipedia.org/wiki/Soubor:Well,_Prague_Satalice.jpg</a:t>
            </a:r>
            <a:endParaRPr lang="cs-CZ" sz="1400" dirty="0" smtClean="0"/>
          </a:p>
          <a:p>
            <a:r>
              <a:rPr lang="en-US" sz="1400" dirty="0" smtClean="0"/>
              <a:t> </a:t>
            </a:r>
            <a:r>
              <a:rPr lang="en-US" sz="1400" i="1" dirty="0" smtClean="0"/>
              <a:t>Wikipedia</a:t>
            </a:r>
            <a:r>
              <a:rPr lang="en-US" sz="1400" dirty="0" smtClean="0"/>
              <a:t>: </a:t>
            </a:r>
            <a:r>
              <a:rPr lang="en-US" sz="1400" i="1" dirty="0" smtClean="0"/>
              <a:t>the free encyclopedia</a:t>
            </a:r>
            <a:r>
              <a:rPr lang="en-US" sz="1400" dirty="0" smtClean="0"/>
              <a:t> [online]. San Francisco (CA): Wikimedia Foundation, 2001-, 29.2.2008 [cit. 2012-02-07]. </a:t>
            </a:r>
            <a:r>
              <a:rPr lang="en-US" sz="1400" dirty="0" err="1" smtClean="0"/>
              <a:t>Dostupné</a:t>
            </a:r>
            <a:r>
              <a:rPr lang="en-US" sz="1400" dirty="0" smtClean="0"/>
              <a:t> z: </a:t>
            </a:r>
            <a:r>
              <a:rPr lang="en-US" sz="1400" dirty="0" smtClean="0">
                <a:hlinkClick r:id="rId4"/>
              </a:rPr>
              <a:t>http://cs.wikipedia.org/wiki/Soubor:Stavba_jerabu.JPG</a:t>
            </a:r>
            <a:endParaRPr lang="cs-CZ" sz="1400" dirty="0" smtClean="0"/>
          </a:p>
          <a:p>
            <a:r>
              <a:rPr lang="en-US" sz="1400" i="1" dirty="0" smtClean="0"/>
              <a:t>Wikipedia</a:t>
            </a:r>
            <a:r>
              <a:rPr lang="en-US" sz="1400" dirty="0" smtClean="0"/>
              <a:t>: </a:t>
            </a:r>
            <a:r>
              <a:rPr lang="en-US" sz="1400" i="1" dirty="0" smtClean="0"/>
              <a:t>the free encyclopedia</a:t>
            </a:r>
            <a:r>
              <a:rPr lang="en-US" sz="1400" dirty="0" smtClean="0"/>
              <a:t> [online]. San Francisco (CA): Wikimedia Foundation, 2001-, 6.6.2005 [cit. 2012-02-07]. </a:t>
            </a:r>
            <a:r>
              <a:rPr lang="en-US" sz="1400" dirty="0" err="1" smtClean="0"/>
              <a:t>Dostupné</a:t>
            </a:r>
            <a:r>
              <a:rPr lang="en-US" sz="1400" dirty="0" smtClean="0"/>
              <a:t> z: </a:t>
            </a:r>
            <a:r>
              <a:rPr lang="en-US" sz="1400" dirty="0" smtClean="0">
                <a:hlinkClick r:id="rId5"/>
              </a:rPr>
              <a:t>http://cs.wikipedia.org/wiki/Soubor:Nozyczki4.jpg</a:t>
            </a:r>
            <a:endParaRPr lang="cs-CZ" sz="1400" dirty="0" smtClean="0"/>
          </a:p>
          <a:p>
            <a:r>
              <a:rPr lang="en-US" sz="1400" i="1" dirty="0" smtClean="0"/>
              <a:t>Wikipedia</a:t>
            </a:r>
            <a:r>
              <a:rPr lang="en-US" sz="1400" dirty="0" smtClean="0"/>
              <a:t>: </a:t>
            </a:r>
            <a:r>
              <a:rPr lang="en-US" sz="1400" i="1" dirty="0" smtClean="0"/>
              <a:t>the free encyclopedia</a:t>
            </a:r>
            <a:r>
              <a:rPr lang="en-US" sz="1400" dirty="0" smtClean="0"/>
              <a:t> [online]. San Francisco (CA): Wikimedia Foundation, 2001-, 19.12.2011 [cit. 2012-02-07]. </a:t>
            </a:r>
            <a:r>
              <a:rPr lang="en-US" sz="1400" dirty="0" err="1" smtClean="0"/>
              <a:t>Dostupné</a:t>
            </a:r>
            <a:r>
              <a:rPr lang="en-US" sz="1400" dirty="0" smtClean="0"/>
              <a:t> z: </a:t>
            </a:r>
            <a:r>
              <a:rPr lang="en-US" sz="1400" dirty="0" smtClean="0">
                <a:hlinkClick r:id="rId6"/>
              </a:rPr>
              <a:t>http://cs.wikipedia.org/wiki/Soubor:Naklon%C4%9Bna_rovina.png</a:t>
            </a:r>
            <a:endParaRPr lang="cs-CZ" sz="1400" dirty="0" smtClean="0"/>
          </a:p>
          <a:p>
            <a:r>
              <a:rPr lang="en-US" sz="1400" i="1" dirty="0" smtClean="0"/>
              <a:t>Wikipedia</a:t>
            </a:r>
            <a:r>
              <a:rPr lang="en-US" sz="1400" dirty="0" smtClean="0"/>
              <a:t>: </a:t>
            </a:r>
            <a:r>
              <a:rPr lang="en-US" sz="1400" i="1" dirty="0" smtClean="0"/>
              <a:t>the free encyclopedia</a:t>
            </a:r>
            <a:r>
              <a:rPr lang="en-US" sz="1400" dirty="0" smtClean="0"/>
              <a:t> [online]. San Francisco (CA): Wikimedia Foundation, 2001-, 9.1.2010 [cit. 2012-02-07]. </a:t>
            </a:r>
            <a:r>
              <a:rPr lang="en-US" sz="1400" dirty="0" err="1" smtClean="0"/>
              <a:t>Dostupné</a:t>
            </a:r>
            <a:r>
              <a:rPr lang="en-US" sz="1400" dirty="0" smtClean="0"/>
              <a:t> z: http://commons.wikimedia.org/wiki/File:BOLT_SCREW_UBT_198.JPG?uselang=cs</a:t>
            </a:r>
          </a:p>
          <a:p>
            <a:endParaRPr lang="cs-CZ" sz="1400" dirty="0" smtClean="0"/>
          </a:p>
          <a:p>
            <a:pPr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64</TotalTime>
  <Words>290</Words>
  <Application>Microsoft Office PowerPoint</Application>
  <PresentationFormat>Předvádění na obrazovce (4:3)</PresentationFormat>
  <Paragraphs>33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Anotace</vt:lpstr>
      <vt:lpstr>JEDNODUCHÉ STROJE</vt:lpstr>
      <vt:lpstr>Snímek 4</vt:lpstr>
      <vt:lpstr>PŘÍKLADY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PC</cp:lastModifiedBy>
  <cp:revision>11</cp:revision>
  <dcterms:modified xsi:type="dcterms:W3CDTF">2012-12-10T17:52:04Z</dcterms:modified>
</cp:coreProperties>
</file>