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VY_52_INOVACE_2/01_ZDROJE_SVĚTLA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Zdroje světla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MŠ a ZŠ, Veselí nad Moravou, Kollárova 1045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Jiří Říha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6136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VY_52_INOVACE_2/01_ZDROJE_SVĚTLA</a:t>
          </a:r>
          <a:endParaRPr lang="cs-CZ" sz="1800" kern="1200" dirty="0"/>
        </a:p>
      </dsp:txBody>
      <dsp:txXfrm>
        <a:off x="2016223" y="1296136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Zdroje světla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</a:t>
            </a:r>
            <a:r>
              <a:rPr lang="cs-CZ" sz="3000" dirty="0" smtClean="0"/>
              <a:t>.</a:t>
            </a:r>
          </a:p>
          <a:p>
            <a:r>
              <a:rPr lang="cs-CZ" sz="3000" dirty="0" smtClean="0"/>
              <a:t>Žáci určují názvy zdrojů světla, po kliknutí najede správná odpověď. U Měsíce společně přečtou text.</a:t>
            </a:r>
          </a:p>
          <a:p>
            <a:r>
              <a:rPr lang="cs-CZ" sz="3000" dirty="0" smtClean="0"/>
              <a:t>Žáci správně určili všechny </a:t>
            </a:r>
            <a:r>
              <a:rPr lang="cs-CZ" sz="3000" smtClean="0"/>
              <a:t>názvy zdrojů.</a:t>
            </a:r>
            <a:endParaRPr lang="cs-CZ" sz="3000" dirty="0" smtClean="0"/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dirty="0" smtClean="0"/>
              <a:t>Ověřeno: 30.10.2012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světla - přírodní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</a:p>
          <a:p>
            <a:r>
              <a:rPr lang="cs-CZ" dirty="0" smtClean="0"/>
              <a:t>oheň</a:t>
            </a:r>
          </a:p>
          <a:p>
            <a:r>
              <a:rPr lang="cs-CZ" dirty="0" smtClean="0"/>
              <a:t>láva</a:t>
            </a:r>
          </a:p>
          <a:p>
            <a:r>
              <a:rPr lang="cs-CZ" dirty="0" smtClean="0"/>
              <a:t>blesk</a:t>
            </a:r>
          </a:p>
        </p:txBody>
      </p:sp>
      <p:pic>
        <p:nvPicPr>
          <p:cNvPr id="5" name="Obrázek 4" descr="459px-Lightning_hits_tre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6182" y="1500174"/>
            <a:ext cx="1376097" cy="1795822"/>
          </a:xfrm>
          <a:prstGeom prst="rect">
            <a:avLst/>
          </a:prstGeom>
        </p:spPr>
      </p:pic>
      <p:pic>
        <p:nvPicPr>
          <p:cNvPr id="6" name="Obrázek 5" descr="800px-Fire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43570" y="4143380"/>
            <a:ext cx="2286016" cy="1714512"/>
          </a:xfrm>
          <a:prstGeom prst="rect">
            <a:avLst/>
          </a:prstGeom>
        </p:spPr>
      </p:pic>
      <p:pic>
        <p:nvPicPr>
          <p:cNvPr id="8" name="Obrázek 7" descr="Aa_large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85720" y="4143380"/>
            <a:ext cx="3467098" cy="2166936"/>
          </a:xfrm>
          <a:prstGeom prst="rect">
            <a:avLst/>
          </a:prstGeom>
        </p:spPr>
      </p:pic>
      <p:pic>
        <p:nvPicPr>
          <p:cNvPr id="9" name="Obrázek 8" descr="250px-Sun_in_X-Ray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286512" y="1714488"/>
            <a:ext cx="2475343" cy="17921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světla - umělé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baterka</a:t>
            </a:r>
          </a:p>
          <a:p>
            <a:r>
              <a:rPr lang="cs-CZ" dirty="0" smtClean="0"/>
              <a:t>přední svítilna na kolo</a:t>
            </a:r>
          </a:p>
          <a:p>
            <a:r>
              <a:rPr lang="cs-CZ" dirty="0" smtClean="0"/>
              <a:t>žárovka</a:t>
            </a:r>
          </a:p>
          <a:p>
            <a:r>
              <a:rPr lang="cs-CZ" dirty="0" smtClean="0"/>
              <a:t>prskavka</a:t>
            </a:r>
            <a:endParaRPr lang="cs-CZ" dirty="0"/>
          </a:p>
        </p:txBody>
      </p:sp>
      <p:pic>
        <p:nvPicPr>
          <p:cNvPr id="4" name="Obrázek 3" descr="361px-Gluehlampe_01_KM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143768" y="857232"/>
            <a:ext cx="1579054" cy="2624466"/>
          </a:xfrm>
          <a:prstGeom prst="rect">
            <a:avLst/>
          </a:prstGeom>
        </p:spPr>
      </p:pic>
      <p:pic>
        <p:nvPicPr>
          <p:cNvPr id="5" name="Obrázek 4" descr="Fahrradlampe-l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14348" y="4214818"/>
            <a:ext cx="2434157" cy="1643056"/>
          </a:xfrm>
          <a:prstGeom prst="rect">
            <a:avLst/>
          </a:prstGeom>
        </p:spPr>
      </p:pic>
      <p:pic>
        <p:nvPicPr>
          <p:cNvPr id="7" name="Obrázek 6" descr="Maglite4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786314" y="2571744"/>
            <a:ext cx="2566985" cy="18446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není zdrojem světla</a:t>
            </a:r>
          </a:p>
          <a:p>
            <a:r>
              <a:rPr lang="cs-CZ" dirty="0" smtClean="0"/>
              <a:t>odráží světlo, které  na něj dopadá</a:t>
            </a:r>
            <a:endParaRPr lang="cs-CZ" dirty="0"/>
          </a:p>
        </p:txBody>
      </p:sp>
      <p:pic>
        <p:nvPicPr>
          <p:cNvPr id="4" name="Obrázek 3" descr="594px-Full_Moon_Luc_Viatou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488" y="3143248"/>
            <a:ext cx="3214710" cy="32417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</a:t>
            </a:r>
            <a:r>
              <a:rPr lang="cs-CZ" sz="1400" dirty="0" err="1" smtClean="0">
                <a:hlinkClick r:id="rId2"/>
              </a:rPr>
              <a:t>microsoft.com</a:t>
            </a:r>
            <a:endParaRPr lang="cs-CZ" sz="1400" dirty="0" smtClean="0"/>
          </a:p>
          <a:p>
            <a:r>
              <a:rPr lang="cs-CZ" sz="1400" dirty="0" smtClean="0"/>
              <a:t>NASA.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&lt;http://cs.wikipedia.org/wiki/Soubor:Sun_in_X-Ray.png&gt;.</a:t>
            </a:r>
          </a:p>
          <a:p>
            <a:r>
              <a:rPr lang="nl-NL" sz="1400" dirty="0" smtClean="0"/>
              <a:t>WATSON. </a:t>
            </a:r>
            <a:r>
              <a:rPr lang="nl-NL" sz="1400" i="1" dirty="0" smtClean="0"/>
              <a:t>Wikipedia.org</a:t>
            </a:r>
            <a:r>
              <a:rPr lang="nl-NL" sz="1400" dirty="0" smtClean="0"/>
              <a:t> [online]. [cit. 21.8.2012]. Dostupný na WWW: &lt;http://cs.wikipedia.org/wiki/Soubor:Lightning_hits_tree.jpg&gt;. </a:t>
            </a:r>
            <a:endParaRPr lang="cs-CZ" sz="1400" dirty="0" smtClean="0"/>
          </a:p>
          <a:p>
            <a:r>
              <a:rPr lang="cs-CZ" sz="1400" dirty="0" smtClean="0"/>
              <a:t>USGS.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&lt;http://cs.wikipedia.org/wiki/Soubor:Aa_large.jpg&gt;. </a:t>
            </a:r>
          </a:p>
          <a:p>
            <a:r>
              <a:rPr lang="cs-CZ" sz="1400" dirty="0" smtClean="0"/>
              <a:t>NEZNÁMÝ.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&lt;http://cs.wikipedia.org/wiki/Soubor:Fire.jpg&gt;.</a:t>
            </a:r>
          </a:p>
          <a:p>
            <a:r>
              <a:rPr lang="cs-CZ" sz="1400" dirty="0" smtClean="0"/>
              <a:t> KMJ.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&lt;http://cs.wikipedia.org/wiki/Soubor:Gluehlampe_01_KMJ.jpg&gt;. </a:t>
            </a:r>
          </a:p>
          <a:p>
            <a:r>
              <a:rPr lang="cs-CZ" sz="1400" dirty="0" smtClean="0"/>
              <a:t>ROLETSCHEK.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&lt;http://cs.wikipedia.org/wiki/Soubor:Fahrradlampe-led.jpg&gt;. </a:t>
            </a:r>
          </a:p>
          <a:p>
            <a:r>
              <a:rPr lang="cs-CZ" sz="1400" dirty="0" smtClean="0"/>
              <a:t>MONSTER.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&lt;http://cs.wikipedia.org/wiki/Soubor:Maglite4.PNG&gt;. </a:t>
            </a:r>
          </a:p>
          <a:p>
            <a:r>
              <a:rPr lang="cs-CZ" sz="1400" dirty="0" smtClean="0"/>
              <a:t>VIATOUR.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&lt;http://cs.wikipedia.org/wiki/Soubor:Full_Moon_Luc_Viatour.jpg&gt;.</a:t>
            </a:r>
          </a:p>
          <a:p>
            <a:r>
              <a:rPr lang="cs-CZ" sz="1400" dirty="0" smtClean="0"/>
              <a:t>TAUBE. </a:t>
            </a:r>
            <a:r>
              <a:rPr lang="cs-CZ" sz="1400" i="1" dirty="0" err="1" smtClean="0"/>
              <a:t>Wikipedia.org</a:t>
            </a:r>
            <a:r>
              <a:rPr lang="cs-CZ" sz="1400" dirty="0" smtClean="0"/>
              <a:t> [online]. [cit. 21.8.2012]. Dostupný na WWW: &lt;http://cs.wikipedia.org/wiki/Soubor:Leuchtstofflampen-chtaube050409.jpg&gt;.</a:t>
            </a:r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305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Zdroje světla - přírodní</vt:lpstr>
      <vt:lpstr>Zdroje světla - umělé</vt:lpstr>
      <vt:lpstr>Měsíc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DDM</cp:lastModifiedBy>
  <cp:revision>8</cp:revision>
  <dcterms:modified xsi:type="dcterms:W3CDTF">2012-11-15T21:09:16Z</dcterms:modified>
</cp:coreProperties>
</file>