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VY_52_INOVACE_2/05_JEDNODUCHÉ_STROJE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VY_52_INOVACE_2/05_JEDNODUCHÉ_STROJE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Páka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 Spolu s žáky přečteme text, žáci pak hádají příklad páky, který se po kliknutí zobrazí.</a:t>
            </a:r>
          </a:p>
          <a:p>
            <a:r>
              <a:rPr lang="cs-CZ" sz="3000" dirty="0" smtClean="0"/>
              <a:t>Žáci text přečetli s doplňujícím výkladem učitele, příklady neuhádli, na závěr vyjmenovali jiné příklady pák.</a:t>
            </a:r>
          </a:p>
          <a:p>
            <a:r>
              <a:rPr lang="cs-CZ" sz="3000" dirty="0" smtClean="0"/>
              <a:t>Vytvořeno: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31.10.2012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Páka je dřevěná nebo kovová tyč v jednom bodě (osa) podepřená.</a:t>
            </a:r>
          </a:p>
          <a:p>
            <a:r>
              <a:rPr lang="cs-CZ" dirty="0" smtClean="0"/>
              <a:t>Páka je nejstarší jednoduchý stroj – používali ho staří Egypťané při stavbě pyramid.</a:t>
            </a:r>
          </a:p>
          <a:p>
            <a:r>
              <a:rPr lang="cs-CZ" dirty="0" smtClean="0"/>
              <a:t>Podle délky ramen rozlišujeme                            - páka rovnoramenná</a:t>
            </a:r>
          </a:p>
          <a:p>
            <a:pPr>
              <a:buNone/>
            </a:pPr>
            <a:r>
              <a:rPr lang="cs-CZ" dirty="0" smtClean="0"/>
              <a:t>    - páka </a:t>
            </a:r>
            <a:r>
              <a:rPr lang="cs-CZ" dirty="0" err="1" smtClean="0"/>
              <a:t>nerovnoramenná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umístění ramen páky vzhledem k ose rozlišujeme                                                              - páka dvojzvratná – ramena jsou na opačných stranách od osy                                                        </a:t>
            </a:r>
          </a:p>
          <a:p>
            <a:endParaRPr lang="cs-CZ" dirty="0" smtClean="0"/>
          </a:p>
        </p:txBody>
      </p:sp>
      <p:pic>
        <p:nvPicPr>
          <p:cNvPr id="4" name="Obrázek 3" descr="220px-Piedbich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3929066"/>
            <a:ext cx="1611314" cy="118651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429256" y="4643446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páčidlo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umístění ramen páky vzhledem k ose rozlišujeme </a:t>
            </a:r>
          </a:p>
          <a:p>
            <a:pPr>
              <a:buNone/>
            </a:pPr>
            <a:r>
              <a:rPr lang="cs-CZ" dirty="0" smtClean="0"/>
              <a:t>    - páka jednozvratná – obě ramena jsou na stejné straně od osy</a:t>
            </a:r>
          </a:p>
          <a:p>
            <a:endParaRPr lang="cs-CZ" dirty="0"/>
          </a:p>
        </p:txBody>
      </p:sp>
      <p:pic>
        <p:nvPicPr>
          <p:cNvPr id="4" name="Obrázek 3" descr="220px-Drtič_česneku.svg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12" y="3643314"/>
            <a:ext cx="1500198" cy="212073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0628" y="4286256"/>
            <a:ext cx="1430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drtič česneku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GROSJEAN.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&lt;http://cs.wikipedia.org/wiki/Soubor:Piedbiche.jpg&gt;. </a:t>
            </a:r>
          </a:p>
          <a:p>
            <a:r>
              <a:rPr lang="cs-CZ" sz="1400" dirty="0" smtClean="0"/>
              <a:t>5MICHAELA5.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</a:t>
            </a:r>
            <a:r>
              <a:rPr lang="cs-CZ" sz="1400" smtClean="0"/>
              <a:t>Dostupný na WWW: &lt;http://cs.wikipedia.org/wiki/Soubor:Drti%C4%8D_%C4%8Desneku.svg&gt;.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226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PÁKA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11</cp:revision>
  <dcterms:modified xsi:type="dcterms:W3CDTF">2012-12-10T17:53:10Z</dcterms:modified>
</cp:coreProperties>
</file>